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3"/>
  </p:sldMasterIdLst>
  <p:notesMasterIdLst>
    <p:notesMasterId r:id="rId8"/>
  </p:notesMasterIdLst>
  <p:sldIdLst>
    <p:sldId id="257" r:id="rId4"/>
    <p:sldId id="258" r:id="rId5"/>
    <p:sldId id="259" r:id="rId6"/>
    <p:sldId id="260" r:id="rId7"/>
  </p:sldIdLst>
  <p:sldSz cx="6858000" cy="12192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65" d="100"/>
          <a:sy n="65" d="100"/>
        </p:scale>
        <p:origin x="337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Master" Target="slideMasters/slideMaster1.xml"/><Relationship Id="rId7" Type="http://schemas.openxmlformats.org/officeDocument/2006/relationships/slide" Target="slides/slide4.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theme" Target="theme/theme1.xml"/><Relationship Id="rId5" Type="http://schemas.openxmlformats.org/officeDocument/2006/relationships/slide" Target="slides/slide2.xml"/><Relationship Id="rId10"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88BFD40-20EB-4A87-965C-A1BB7C922A24}" type="datetimeFigureOut">
              <a:rPr lang="en-GB" smtClean="0"/>
              <a:t>11/10/2022</a:t>
            </a:fld>
            <a:endParaRPr lang="en-GB"/>
          </a:p>
        </p:txBody>
      </p:sp>
      <p:sp>
        <p:nvSpPr>
          <p:cNvPr id="4" name="Slide Image Placeholder 3"/>
          <p:cNvSpPr>
            <a:spLocks noGrp="1" noRot="1" noChangeAspect="1"/>
          </p:cNvSpPr>
          <p:nvPr>
            <p:ph type="sldImg" idx="2"/>
          </p:nvPr>
        </p:nvSpPr>
        <p:spPr>
          <a:xfrm>
            <a:off x="2560638" y="1143000"/>
            <a:ext cx="173672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17D8013-04CF-499A-B86D-7057575A958A}" type="slidenum">
              <a:rPr lang="en-GB" smtClean="0"/>
              <a:t>‹#›</a:t>
            </a:fld>
            <a:endParaRPr lang="en-GB"/>
          </a:p>
        </p:txBody>
      </p:sp>
    </p:spTree>
    <p:extLst>
      <p:ext uri="{BB962C8B-B14F-4D97-AF65-F5344CB8AC3E}">
        <p14:creationId xmlns:p14="http://schemas.microsoft.com/office/powerpoint/2010/main" val="24866172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a:spLocks noGrp="1" noRot="1" noChangeAspect="1"/>
          </p:cNvSpPr>
          <p:nvPr>
            <p:ph type="sldImg" idx="2"/>
          </p:nvPr>
        </p:nvSpPr>
        <p:spPr>
          <a:xfrm>
            <a:off x="2560638" y="1143000"/>
            <a:ext cx="1736725"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6" name="Google Shape;86;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87" name="Google Shape;87;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t>1</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2:notes"/>
          <p:cNvSpPr>
            <a:spLocks noGrp="1" noRot="1" noChangeAspect="1"/>
          </p:cNvSpPr>
          <p:nvPr>
            <p:ph type="sldImg" idx="2"/>
          </p:nvPr>
        </p:nvSpPr>
        <p:spPr>
          <a:xfrm>
            <a:off x="2560638" y="1143000"/>
            <a:ext cx="1736725"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1" name="Google Shape;101;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2" name="Google Shape;102;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t>2</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18" name="Google Shape;118;p4:notes"/>
          <p:cNvSpPr>
            <a:spLocks noGrp="1" noRot="1" noChangeAspect="1"/>
          </p:cNvSpPr>
          <p:nvPr>
            <p:ph type="sldImg" idx="2"/>
          </p:nvPr>
        </p:nvSpPr>
        <p:spPr>
          <a:xfrm>
            <a:off x="2560638" y="1143000"/>
            <a:ext cx="1736725"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5:notes"/>
          <p:cNvSpPr>
            <a:spLocks noGrp="1" noRot="1" noChangeAspect="1"/>
          </p:cNvSpPr>
          <p:nvPr>
            <p:ph type="sldImg" idx="2"/>
          </p:nvPr>
        </p:nvSpPr>
        <p:spPr>
          <a:xfrm>
            <a:off x="2560638" y="1143000"/>
            <a:ext cx="1736725"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5" name="Google Shape;145;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46" name="Google Shape;146;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t>4</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5"/>
        <p:cNvGrpSpPr/>
        <p:nvPr/>
      </p:nvGrpSpPr>
      <p:grpSpPr>
        <a:xfrm>
          <a:off x="0" y="0"/>
          <a:ext cx="0" cy="0"/>
          <a:chOff x="0" y="0"/>
          <a:chExt cx="0" cy="0"/>
        </a:xfrm>
      </p:grpSpPr>
      <p:sp>
        <p:nvSpPr>
          <p:cNvPr id="16" name="Google Shape;16;p9"/>
          <p:cNvSpPr txBox="1">
            <a:spLocks noGrp="1"/>
          </p:cNvSpPr>
          <p:nvPr>
            <p:ph type="dt" idx="10"/>
          </p:nvPr>
        </p:nvSpPr>
        <p:spPr>
          <a:xfrm>
            <a:off x="171450" y="7533452"/>
            <a:ext cx="800100" cy="432741"/>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9"/>
          <p:cNvSpPr txBox="1">
            <a:spLocks noGrp="1"/>
          </p:cNvSpPr>
          <p:nvPr>
            <p:ph type="ftr" idx="11"/>
          </p:nvPr>
        </p:nvSpPr>
        <p:spPr>
          <a:xfrm>
            <a:off x="1171576" y="7533452"/>
            <a:ext cx="1085850" cy="432741"/>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8" name="Google Shape;18;p9"/>
          <p:cNvSpPr txBox="1">
            <a:spLocks noGrp="1"/>
          </p:cNvSpPr>
          <p:nvPr>
            <p:ph type="sldNum" idx="12"/>
          </p:nvPr>
        </p:nvSpPr>
        <p:spPr>
          <a:xfrm>
            <a:off x="2457450" y="7533452"/>
            <a:ext cx="800100" cy="432741"/>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34979863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19"/>
        <p:cNvGrpSpPr/>
        <p:nvPr/>
      </p:nvGrpSpPr>
      <p:grpSpPr>
        <a:xfrm>
          <a:off x="0" y="0"/>
          <a:ext cx="0" cy="0"/>
          <a:chOff x="0" y="0"/>
          <a:chExt cx="0" cy="0"/>
        </a:xfrm>
      </p:grpSpPr>
      <p:sp>
        <p:nvSpPr>
          <p:cNvPr id="20" name="Google Shape;20;p10"/>
          <p:cNvSpPr txBox="1">
            <a:spLocks noGrp="1"/>
          </p:cNvSpPr>
          <p:nvPr>
            <p:ph type="ctrTitle"/>
          </p:nvPr>
        </p:nvSpPr>
        <p:spPr>
          <a:xfrm>
            <a:off x="257176" y="2524949"/>
            <a:ext cx="2914650" cy="1742252"/>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 name="Google Shape;21;p10"/>
          <p:cNvSpPr txBox="1">
            <a:spLocks noGrp="1"/>
          </p:cNvSpPr>
          <p:nvPr>
            <p:ph type="subTitle" idx="1"/>
          </p:nvPr>
        </p:nvSpPr>
        <p:spPr>
          <a:xfrm>
            <a:off x="514350" y="4605868"/>
            <a:ext cx="2400300" cy="2077156"/>
          </a:xfrm>
          <a:prstGeom prst="rect">
            <a:avLst/>
          </a:prstGeom>
          <a:noFill/>
          <a:ln>
            <a:noFill/>
          </a:ln>
        </p:spPr>
        <p:txBody>
          <a:bodyPr spcFirstLastPara="1" wrap="square" lIns="91425" tIns="45700" rIns="91425" bIns="45700" anchor="t" anchorCtr="0">
            <a:normAutofit/>
          </a:bodyPr>
          <a:lstStyle>
            <a:lvl1pPr lvl="0" algn="ctr">
              <a:lnSpc>
                <a:spcPct val="100000"/>
              </a:lnSpc>
              <a:spcBef>
                <a:spcPts val="616"/>
              </a:spcBef>
              <a:spcAft>
                <a:spcPts val="0"/>
              </a:spcAft>
              <a:buClr>
                <a:srgbClr val="888888"/>
              </a:buClr>
              <a:buSzPts val="3082"/>
              <a:buNone/>
              <a:defRPr>
                <a:solidFill>
                  <a:srgbClr val="888888"/>
                </a:solidFill>
              </a:defRPr>
            </a:lvl1pPr>
            <a:lvl2pPr lvl="1" algn="ctr">
              <a:lnSpc>
                <a:spcPct val="100000"/>
              </a:lnSpc>
              <a:spcBef>
                <a:spcPts val="539"/>
              </a:spcBef>
              <a:spcAft>
                <a:spcPts val="0"/>
              </a:spcAft>
              <a:buClr>
                <a:srgbClr val="888888"/>
              </a:buClr>
              <a:buSzPts val="2697"/>
              <a:buNone/>
              <a:defRPr>
                <a:solidFill>
                  <a:srgbClr val="888888"/>
                </a:solidFill>
              </a:defRPr>
            </a:lvl2pPr>
            <a:lvl3pPr lvl="2" algn="ctr">
              <a:lnSpc>
                <a:spcPct val="100000"/>
              </a:lnSpc>
              <a:spcBef>
                <a:spcPts val="462"/>
              </a:spcBef>
              <a:spcAft>
                <a:spcPts val="0"/>
              </a:spcAft>
              <a:buClr>
                <a:srgbClr val="888888"/>
              </a:buClr>
              <a:buSzPts val="2311"/>
              <a:buNone/>
              <a:defRPr>
                <a:solidFill>
                  <a:srgbClr val="888888"/>
                </a:solidFill>
              </a:defRPr>
            </a:lvl3pPr>
            <a:lvl4pPr lvl="3" algn="ctr">
              <a:lnSpc>
                <a:spcPct val="100000"/>
              </a:lnSpc>
              <a:spcBef>
                <a:spcPts val="385"/>
              </a:spcBef>
              <a:spcAft>
                <a:spcPts val="0"/>
              </a:spcAft>
              <a:buClr>
                <a:srgbClr val="888888"/>
              </a:buClr>
              <a:buSzPts val="1926"/>
              <a:buNone/>
              <a:defRPr>
                <a:solidFill>
                  <a:srgbClr val="888888"/>
                </a:solidFill>
              </a:defRPr>
            </a:lvl4pPr>
            <a:lvl5pPr lvl="4" algn="ctr">
              <a:lnSpc>
                <a:spcPct val="100000"/>
              </a:lnSpc>
              <a:spcBef>
                <a:spcPts val="385"/>
              </a:spcBef>
              <a:spcAft>
                <a:spcPts val="0"/>
              </a:spcAft>
              <a:buClr>
                <a:srgbClr val="888888"/>
              </a:buClr>
              <a:buSzPts val="1926"/>
              <a:buNone/>
              <a:defRPr>
                <a:solidFill>
                  <a:srgbClr val="888888"/>
                </a:solidFill>
              </a:defRPr>
            </a:lvl5pPr>
            <a:lvl6pPr lvl="5" algn="ctr">
              <a:lnSpc>
                <a:spcPct val="100000"/>
              </a:lnSpc>
              <a:spcBef>
                <a:spcPts val="385"/>
              </a:spcBef>
              <a:spcAft>
                <a:spcPts val="0"/>
              </a:spcAft>
              <a:buClr>
                <a:srgbClr val="888888"/>
              </a:buClr>
              <a:buSzPts val="1926"/>
              <a:buNone/>
              <a:defRPr>
                <a:solidFill>
                  <a:srgbClr val="888888"/>
                </a:solidFill>
              </a:defRPr>
            </a:lvl6pPr>
            <a:lvl7pPr lvl="6" algn="ctr">
              <a:lnSpc>
                <a:spcPct val="100000"/>
              </a:lnSpc>
              <a:spcBef>
                <a:spcPts val="385"/>
              </a:spcBef>
              <a:spcAft>
                <a:spcPts val="0"/>
              </a:spcAft>
              <a:buClr>
                <a:srgbClr val="888888"/>
              </a:buClr>
              <a:buSzPts val="1926"/>
              <a:buNone/>
              <a:defRPr>
                <a:solidFill>
                  <a:srgbClr val="888888"/>
                </a:solidFill>
              </a:defRPr>
            </a:lvl7pPr>
            <a:lvl8pPr lvl="7" algn="ctr">
              <a:lnSpc>
                <a:spcPct val="100000"/>
              </a:lnSpc>
              <a:spcBef>
                <a:spcPts val="385"/>
              </a:spcBef>
              <a:spcAft>
                <a:spcPts val="0"/>
              </a:spcAft>
              <a:buClr>
                <a:srgbClr val="888888"/>
              </a:buClr>
              <a:buSzPts val="1926"/>
              <a:buNone/>
              <a:defRPr>
                <a:solidFill>
                  <a:srgbClr val="888888"/>
                </a:solidFill>
              </a:defRPr>
            </a:lvl8pPr>
            <a:lvl9pPr lvl="8" algn="ctr">
              <a:lnSpc>
                <a:spcPct val="100000"/>
              </a:lnSpc>
              <a:spcBef>
                <a:spcPts val="385"/>
              </a:spcBef>
              <a:spcAft>
                <a:spcPts val="0"/>
              </a:spcAft>
              <a:buClr>
                <a:srgbClr val="888888"/>
              </a:buClr>
              <a:buSzPts val="1926"/>
              <a:buNone/>
              <a:defRPr>
                <a:solidFill>
                  <a:srgbClr val="888888"/>
                </a:solidFill>
              </a:defRPr>
            </a:lvl9pPr>
          </a:lstStyle>
          <a:p>
            <a:endParaRPr/>
          </a:p>
        </p:txBody>
      </p:sp>
      <p:sp>
        <p:nvSpPr>
          <p:cNvPr id="22" name="Google Shape;22;p10"/>
          <p:cNvSpPr txBox="1">
            <a:spLocks noGrp="1"/>
          </p:cNvSpPr>
          <p:nvPr>
            <p:ph type="dt" idx="10"/>
          </p:nvPr>
        </p:nvSpPr>
        <p:spPr>
          <a:xfrm>
            <a:off x="171450" y="7533452"/>
            <a:ext cx="800100" cy="432741"/>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10"/>
          <p:cNvSpPr txBox="1">
            <a:spLocks noGrp="1"/>
          </p:cNvSpPr>
          <p:nvPr>
            <p:ph type="ftr" idx="11"/>
          </p:nvPr>
        </p:nvSpPr>
        <p:spPr>
          <a:xfrm>
            <a:off x="1171576" y="7533452"/>
            <a:ext cx="1085850" cy="432741"/>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4" name="Google Shape;24;p10"/>
          <p:cNvSpPr txBox="1">
            <a:spLocks noGrp="1"/>
          </p:cNvSpPr>
          <p:nvPr>
            <p:ph type="sldNum" idx="12"/>
          </p:nvPr>
        </p:nvSpPr>
        <p:spPr>
          <a:xfrm>
            <a:off x="2457450" y="7533452"/>
            <a:ext cx="800100" cy="432741"/>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24543854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25"/>
        <p:cNvGrpSpPr/>
        <p:nvPr/>
      </p:nvGrpSpPr>
      <p:grpSpPr>
        <a:xfrm>
          <a:off x="0" y="0"/>
          <a:ext cx="0" cy="0"/>
          <a:chOff x="0" y="0"/>
          <a:chExt cx="0" cy="0"/>
        </a:xfrm>
      </p:grpSpPr>
      <p:sp>
        <p:nvSpPr>
          <p:cNvPr id="26" name="Google Shape;26;p11"/>
          <p:cNvSpPr txBox="1">
            <a:spLocks noGrp="1"/>
          </p:cNvSpPr>
          <p:nvPr>
            <p:ph type="title"/>
          </p:nvPr>
        </p:nvSpPr>
        <p:spPr>
          <a:xfrm>
            <a:off x="171450" y="325497"/>
            <a:ext cx="3086100" cy="1354667"/>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p11"/>
          <p:cNvSpPr txBox="1">
            <a:spLocks noGrp="1"/>
          </p:cNvSpPr>
          <p:nvPr>
            <p:ph type="body" idx="1"/>
          </p:nvPr>
        </p:nvSpPr>
        <p:spPr>
          <a:xfrm>
            <a:off x="171450" y="1896535"/>
            <a:ext cx="3086100" cy="5364105"/>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28" name="Google Shape;28;p11"/>
          <p:cNvSpPr txBox="1">
            <a:spLocks noGrp="1"/>
          </p:cNvSpPr>
          <p:nvPr>
            <p:ph type="dt" idx="10"/>
          </p:nvPr>
        </p:nvSpPr>
        <p:spPr>
          <a:xfrm>
            <a:off x="171450" y="7533452"/>
            <a:ext cx="800100" cy="432741"/>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11"/>
          <p:cNvSpPr txBox="1">
            <a:spLocks noGrp="1"/>
          </p:cNvSpPr>
          <p:nvPr>
            <p:ph type="ftr" idx="11"/>
          </p:nvPr>
        </p:nvSpPr>
        <p:spPr>
          <a:xfrm>
            <a:off x="1171576" y="7533452"/>
            <a:ext cx="1085850" cy="432741"/>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 name="Google Shape;30;p11"/>
          <p:cNvSpPr txBox="1">
            <a:spLocks noGrp="1"/>
          </p:cNvSpPr>
          <p:nvPr>
            <p:ph type="sldNum" idx="12"/>
          </p:nvPr>
        </p:nvSpPr>
        <p:spPr>
          <a:xfrm>
            <a:off x="2457450" y="7533452"/>
            <a:ext cx="800100" cy="432741"/>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20088360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31"/>
        <p:cNvGrpSpPr/>
        <p:nvPr/>
      </p:nvGrpSpPr>
      <p:grpSpPr>
        <a:xfrm>
          <a:off x="0" y="0"/>
          <a:ext cx="0" cy="0"/>
          <a:chOff x="0" y="0"/>
          <a:chExt cx="0" cy="0"/>
        </a:xfrm>
      </p:grpSpPr>
      <p:sp>
        <p:nvSpPr>
          <p:cNvPr id="32" name="Google Shape;32;p12"/>
          <p:cNvSpPr txBox="1">
            <a:spLocks noGrp="1"/>
          </p:cNvSpPr>
          <p:nvPr>
            <p:ph type="title"/>
          </p:nvPr>
        </p:nvSpPr>
        <p:spPr>
          <a:xfrm>
            <a:off x="270868" y="5222993"/>
            <a:ext cx="2914650" cy="1614311"/>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3852"/>
              <a:buFont typeface="Calibri"/>
              <a:buNone/>
              <a:defRPr sz="3852" b="1"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3" name="Google Shape;33;p12"/>
          <p:cNvSpPr txBox="1">
            <a:spLocks noGrp="1"/>
          </p:cNvSpPr>
          <p:nvPr>
            <p:ph type="body" idx="1"/>
          </p:nvPr>
        </p:nvSpPr>
        <p:spPr>
          <a:xfrm>
            <a:off x="270868" y="3444994"/>
            <a:ext cx="2914650" cy="1777999"/>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385"/>
              </a:spcBef>
              <a:spcAft>
                <a:spcPts val="0"/>
              </a:spcAft>
              <a:buClr>
                <a:srgbClr val="888888"/>
              </a:buClr>
              <a:buSzPts val="1926"/>
              <a:buNone/>
              <a:defRPr sz="1926">
                <a:solidFill>
                  <a:srgbClr val="888888"/>
                </a:solidFill>
              </a:defRPr>
            </a:lvl1pPr>
            <a:lvl2pPr marL="914400" lvl="1" indent="-228600" algn="l">
              <a:lnSpc>
                <a:spcPct val="100000"/>
              </a:lnSpc>
              <a:spcBef>
                <a:spcPts val="347"/>
              </a:spcBef>
              <a:spcAft>
                <a:spcPts val="0"/>
              </a:spcAft>
              <a:buClr>
                <a:srgbClr val="888888"/>
              </a:buClr>
              <a:buSzPts val="1733"/>
              <a:buNone/>
              <a:defRPr sz="1733">
                <a:solidFill>
                  <a:srgbClr val="888888"/>
                </a:solidFill>
              </a:defRPr>
            </a:lvl2pPr>
            <a:lvl3pPr marL="1371600" lvl="2" indent="-228600" algn="l">
              <a:lnSpc>
                <a:spcPct val="100000"/>
              </a:lnSpc>
              <a:spcBef>
                <a:spcPts val="308"/>
              </a:spcBef>
              <a:spcAft>
                <a:spcPts val="0"/>
              </a:spcAft>
              <a:buClr>
                <a:srgbClr val="888888"/>
              </a:buClr>
              <a:buSzPts val="1541"/>
              <a:buNone/>
              <a:defRPr sz="1541">
                <a:solidFill>
                  <a:srgbClr val="888888"/>
                </a:solidFill>
              </a:defRPr>
            </a:lvl3pPr>
            <a:lvl4pPr marL="1828800" lvl="3" indent="-228600" algn="l">
              <a:lnSpc>
                <a:spcPct val="100000"/>
              </a:lnSpc>
              <a:spcBef>
                <a:spcPts val="270"/>
              </a:spcBef>
              <a:spcAft>
                <a:spcPts val="0"/>
              </a:spcAft>
              <a:buClr>
                <a:srgbClr val="888888"/>
              </a:buClr>
              <a:buSzPts val="1348"/>
              <a:buNone/>
              <a:defRPr sz="1348">
                <a:solidFill>
                  <a:srgbClr val="888888"/>
                </a:solidFill>
              </a:defRPr>
            </a:lvl4pPr>
            <a:lvl5pPr marL="2286000" lvl="4" indent="-228600" algn="l">
              <a:lnSpc>
                <a:spcPct val="100000"/>
              </a:lnSpc>
              <a:spcBef>
                <a:spcPts val="270"/>
              </a:spcBef>
              <a:spcAft>
                <a:spcPts val="0"/>
              </a:spcAft>
              <a:buClr>
                <a:srgbClr val="888888"/>
              </a:buClr>
              <a:buSzPts val="1348"/>
              <a:buNone/>
              <a:defRPr sz="1348">
                <a:solidFill>
                  <a:srgbClr val="888888"/>
                </a:solidFill>
              </a:defRPr>
            </a:lvl5pPr>
            <a:lvl6pPr marL="2743200" lvl="5" indent="-228600" algn="l">
              <a:lnSpc>
                <a:spcPct val="100000"/>
              </a:lnSpc>
              <a:spcBef>
                <a:spcPts val="270"/>
              </a:spcBef>
              <a:spcAft>
                <a:spcPts val="0"/>
              </a:spcAft>
              <a:buClr>
                <a:srgbClr val="888888"/>
              </a:buClr>
              <a:buSzPts val="1348"/>
              <a:buNone/>
              <a:defRPr sz="1348">
                <a:solidFill>
                  <a:srgbClr val="888888"/>
                </a:solidFill>
              </a:defRPr>
            </a:lvl6pPr>
            <a:lvl7pPr marL="3200400" lvl="6" indent="-228600" algn="l">
              <a:lnSpc>
                <a:spcPct val="100000"/>
              </a:lnSpc>
              <a:spcBef>
                <a:spcPts val="270"/>
              </a:spcBef>
              <a:spcAft>
                <a:spcPts val="0"/>
              </a:spcAft>
              <a:buClr>
                <a:srgbClr val="888888"/>
              </a:buClr>
              <a:buSzPts val="1348"/>
              <a:buNone/>
              <a:defRPr sz="1348">
                <a:solidFill>
                  <a:srgbClr val="888888"/>
                </a:solidFill>
              </a:defRPr>
            </a:lvl7pPr>
            <a:lvl8pPr marL="3657600" lvl="7" indent="-228600" algn="l">
              <a:lnSpc>
                <a:spcPct val="100000"/>
              </a:lnSpc>
              <a:spcBef>
                <a:spcPts val="270"/>
              </a:spcBef>
              <a:spcAft>
                <a:spcPts val="0"/>
              </a:spcAft>
              <a:buClr>
                <a:srgbClr val="888888"/>
              </a:buClr>
              <a:buSzPts val="1348"/>
              <a:buNone/>
              <a:defRPr sz="1348">
                <a:solidFill>
                  <a:srgbClr val="888888"/>
                </a:solidFill>
              </a:defRPr>
            </a:lvl8pPr>
            <a:lvl9pPr marL="4114800" lvl="8" indent="-228600" algn="l">
              <a:lnSpc>
                <a:spcPct val="100000"/>
              </a:lnSpc>
              <a:spcBef>
                <a:spcPts val="270"/>
              </a:spcBef>
              <a:spcAft>
                <a:spcPts val="0"/>
              </a:spcAft>
              <a:buClr>
                <a:srgbClr val="888888"/>
              </a:buClr>
              <a:buSzPts val="1348"/>
              <a:buNone/>
              <a:defRPr sz="1348">
                <a:solidFill>
                  <a:srgbClr val="888888"/>
                </a:solidFill>
              </a:defRPr>
            </a:lvl9pPr>
          </a:lstStyle>
          <a:p>
            <a:endParaRPr/>
          </a:p>
        </p:txBody>
      </p:sp>
      <p:sp>
        <p:nvSpPr>
          <p:cNvPr id="34" name="Google Shape;34;p12"/>
          <p:cNvSpPr txBox="1">
            <a:spLocks noGrp="1"/>
          </p:cNvSpPr>
          <p:nvPr>
            <p:ph type="dt" idx="10"/>
          </p:nvPr>
        </p:nvSpPr>
        <p:spPr>
          <a:xfrm>
            <a:off x="171450" y="7533452"/>
            <a:ext cx="800100" cy="432741"/>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12"/>
          <p:cNvSpPr txBox="1">
            <a:spLocks noGrp="1"/>
          </p:cNvSpPr>
          <p:nvPr>
            <p:ph type="ftr" idx="11"/>
          </p:nvPr>
        </p:nvSpPr>
        <p:spPr>
          <a:xfrm>
            <a:off x="1171576" y="7533452"/>
            <a:ext cx="1085850" cy="432741"/>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6" name="Google Shape;36;p12"/>
          <p:cNvSpPr txBox="1">
            <a:spLocks noGrp="1"/>
          </p:cNvSpPr>
          <p:nvPr>
            <p:ph type="sldNum" idx="12"/>
          </p:nvPr>
        </p:nvSpPr>
        <p:spPr>
          <a:xfrm>
            <a:off x="2457450" y="7533452"/>
            <a:ext cx="800100" cy="432741"/>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12848047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37"/>
        <p:cNvGrpSpPr/>
        <p:nvPr/>
      </p:nvGrpSpPr>
      <p:grpSpPr>
        <a:xfrm>
          <a:off x="0" y="0"/>
          <a:ext cx="0" cy="0"/>
          <a:chOff x="0" y="0"/>
          <a:chExt cx="0" cy="0"/>
        </a:xfrm>
      </p:grpSpPr>
      <p:sp>
        <p:nvSpPr>
          <p:cNvPr id="38" name="Google Shape;38;p13"/>
          <p:cNvSpPr txBox="1">
            <a:spLocks noGrp="1"/>
          </p:cNvSpPr>
          <p:nvPr>
            <p:ph type="title"/>
          </p:nvPr>
        </p:nvSpPr>
        <p:spPr>
          <a:xfrm>
            <a:off x="171450" y="325497"/>
            <a:ext cx="3086100" cy="1354667"/>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13"/>
          <p:cNvSpPr txBox="1">
            <a:spLocks noGrp="1"/>
          </p:cNvSpPr>
          <p:nvPr>
            <p:ph type="body" idx="1"/>
          </p:nvPr>
        </p:nvSpPr>
        <p:spPr>
          <a:xfrm>
            <a:off x="171452" y="1896535"/>
            <a:ext cx="1514475" cy="5364105"/>
          </a:xfrm>
          <a:prstGeom prst="rect">
            <a:avLst/>
          </a:prstGeom>
          <a:noFill/>
          <a:ln>
            <a:noFill/>
          </a:ln>
        </p:spPr>
        <p:txBody>
          <a:bodyPr spcFirstLastPara="1" wrap="square" lIns="91425" tIns="45700" rIns="91425" bIns="45700" anchor="t" anchorCtr="0">
            <a:normAutofit/>
          </a:bodyPr>
          <a:lstStyle>
            <a:lvl1pPr marL="457200" lvl="0" indent="-399859" algn="l">
              <a:lnSpc>
                <a:spcPct val="100000"/>
              </a:lnSpc>
              <a:spcBef>
                <a:spcPts val="539"/>
              </a:spcBef>
              <a:spcAft>
                <a:spcPts val="0"/>
              </a:spcAft>
              <a:buClr>
                <a:schemeClr val="dk1"/>
              </a:buClr>
              <a:buSzPts val="2697"/>
              <a:buChar char="•"/>
              <a:defRPr sz="2697"/>
            </a:lvl1pPr>
            <a:lvl2pPr marL="914400" lvl="1" indent="-375348" algn="l">
              <a:lnSpc>
                <a:spcPct val="100000"/>
              </a:lnSpc>
              <a:spcBef>
                <a:spcPts val="462"/>
              </a:spcBef>
              <a:spcAft>
                <a:spcPts val="0"/>
              </a:spcAft>
              <a:buClr>
                <a:schemeClr val="dk1"/>
              </a:buClr>
              <a:buSzPts val="2311"/>
              <a:buChar char="–"/>
              <a:defRPr sz="2311"/>
            </a:lvl2pPr>
            <a:lvl3pPr marL="1371600" lvl="2" indent="-350900" algn="l">
              <a:lnSpc>
                <a:spcPct val="100000"/>
              </a:lnSpc>
              <a:spcBef>
                <a:spcPts val="385"/>
              </a:spcBef>
              <a:spcAft>
                <a:spcPts val="0"/>
              </a:spcAft>
              <a:buClr>
                <a:schemeClr val="dk1"/>
              </a:buClr>
              <a:buSzPts val="1926"/>
              <a:buChar char="•"/>
              <a:defRPr sz="1926"/>
            </a:lvl3pPr>
            <a:lvl4pPr marL="1828800" lvl="3" indent="-338645" algn="l">
              <a:lnSpc>
                <a:spcPct val="100000"/>
              </a:lnSpc>
              <a:spcBef>
                <a:spcPts val="347"/>
              </a:spcBef>
              <a:spcAft>
                <a:spcPts val="0"/>
              </a:spcAft>
              <a:buClr>
                <a:schemeClr val="dk1"/>
              </a:buClr>
              <a:buSzPts val="1733"/>
              <a:buChar char="–"/>
              <a:defRPr sz="1733"/>
            </a:lvl4pPr>
            <a:lvl5pPr marL="2286000" lvl="4" indent="-338645" algn="l">
              <a:lnSpc>
                <a:spcPct val="100000"/>
              </a:lnSpc>
              <a:spcBef>
                <a:spcPts val="347"/>
              </a:spcBef>
              <a:spcAft>
                <a:spcPts val="0"/>
              </a:spcAft>
              <a:buClr>
                <a:schemeClr val="dk1"/>
              </a:buClr>
              <a:buSzPts val="1733"/>
              <a:buChar char="»"/>
              <a:defRPr sz="1733"/>
            </a:lvl5pPr>
            <a:lvl6pPr marL="2743200" lvl="5" indent="-338645" algn="l">
              <a:lnSpc>
                <a:spcPct val="100000"/>
              </a:lnSpc>
              <a:spcBef>
                <a:spcPts val="347"/>
              </a:spcBef>
              <a:spcAft>
                <a:spcPts val="0"/>
              </a:spcAft>
              <a:buClr>
                <a:schemeClr val="dk1"/>
              </a:buClr>
              <a:buSzPts val="1733"/>
              <a:buChar char="•"/>
              <a:defRPr sz="1733"/>
            </a:lvl6pPr>
            <a:lvl7pPr marL="3200400" lvl="6" indent="-338645" algn="l">
              <a:lnSpc>
                <a:spcPct val="100000"/>
              </a:lnSpc>
              <a:spcBef>
                <a:spcPts val="347"/>
              </a:spcBef>
              <a:spcAft>
                <a:spcPts val="0"/>
              </a:spcAft>
              <a:buClr>
                <a:schemeClr val="dk1"/>
              </a:buClr>
              <a:buSzPts val="1733"/>
              <a:buChar char="•"/>
              <a:defRPr sz="1733"/>
            </a:lvl7pPr>
            <a:lvl8pPr marL="3657600" lvl="7" indent="-338645" algn="l">
              <a:lnSpc>
                <a:spcPct val="100000"/>
              </a:lnSpc>
              <a:spcBef>
                <a:spcPts val="347"/>
              </a:spcBef>
              <a:spcAft>
                <a:spcPts val="0"/>
              </a:spcAft>
              <a:buClr>
                <a:schemeClr val="dk1"/>
              </a:buClr>
              <a:buSzPts val="1733"/>
              <a:buChar char="•"/>
              <a:defRPr sz="1733"/>
            </a:lvl8pPr>
            <a:lvl9pPr marL="4114800" lvl="8" indent="-338645" algn="l">
              <a:lnSpc>
                <a:spcPct val="100000"/>
              </a:lnSpc>
              <a:spcBef>
                <a:spcPts val="347"/>
              </a:spcBef>
              <a:spcAft>
                <a:spcPts val="0"/>
              </a:spcAft>
              <a:buClr>
                <a:schemeClr val="dk1"/>
              </a:buClr>
              <a:buSzPts val="1733"/>
              <a:buChar char="•"/>
              <a:defRPr sz="1733"/>
            </a:lvl9pPr>
          </a:lstStyle>
          <a:p>
            <a:endParaRPr/>
          </a:p>
        </p:txBody>
      </p:sp>
      <p:sp>
        <p:nvSpPr>
          <p:cNvPr id="40" name="Google Shape;40;p13"/>
          <p:cNvSpPr txBox="1">
            <a:spLocks noGrp="1"/>
          </p:cNvSpPr>
          <p:nvPr>
            <p:ph type="body" idx="2"/>
          </p:nvPr>
        </p:nvSpPr>
        <p:spPr>
          <a:xfrm>
            <a:off x="1743076" y="1896535"/>
            <a:ext cx="1514475" cy="5364105"/>
          </a:xfrm>
          <a:prstGeom prst="rect">
            <a:avLst/>
          </a:prstGeom>
          <a:noFill/>
          <a:ln>
            <a:noFill/>
          </a:ln>
        </p:spPr>
        <p:txBody>
          <a:bodyPr spcFirstLastPara="1" wrap="square" lIns="91425" tIns="45700" rIns="91425" bIns="45700" anchor="t" anchorCtr="0">
            <a:normAutofit/>
          </a:bodyPr>
          <a:lstStyle>
            <a:lvl1pPr marL="457200" lvl="0" indent="-399859" algn="l">
              <a:lnSpc>
                <a:spcPct val="100000"/>
              </a:lnSpc>
              <a:spcBef>
                <a:spcPts val="539"/>
              </a:spcBef>
              <a:spcAft>
                <a:spcPts val="0"/>
              </a:spcAft>
              <a:buClr>
                <a:schemeClr val="dk1"/>
              </a:buClr>
              <a:buSzPts val="2697"/>
              <a:buChar char="•"/>
              <a:defRPr sz="2697"/>
            </a:lvl1pPr>
            <a:lvl2pPr marL="914400" lvl="1" indent="-375348" algn="l">
              <a:lnSpc>
                <a:spcPct val="100000"/>
              </a:lnSpc>
              <a:spcBef>
                <a:spcPts val="462"/>
              </a:spcBef>
              <a:spcAft>
                <a:spcPts val="0"/>
              </a:spcAft>
              <a:buClr>
                <a:schemeClr val="dk1"/>
              </a:buClr>
              <a:buSzPts val="2311"/>
              <a:buChar char="–"/>
              <a:defRPr sz="2311"/>
            </a:lvl2pPr>
            <a:lvl3pPr marL="1371600" lvl="2" indent="-350900" algn="l">
              <a:lnSpc>
                <a:spcPct val="100000"/>
              </a:lnSpc>
              <a:spcBef>
                <a:spcPts val="385"/>
              </a:spcBef>
              <a:spcAft>
                <a:spcPts val="0"/>
              </a:spcAft>
              <a:buClr>
                <a:schemeClr val="dk1"/>
              </a:buClr>
              <a:buSzPts val="1926"/>
              <a:buChar char="•"/>
              <a:defRPr sz="1926"/>
            </a:lvl3pPr>
            <a:lvl4pPr marL="1828800" lvl="3" indent="-338645" algn="l">
              <a:lnSpc>
                <a:spcPct val="100000"/>
              </a:lnSpc>
              <a:spcBef>
                <a:spcPts val="347"/>
              </a:spcBef>
              <a:spcAft>
                <a:spcPts val="0"/>
              </a:spcAft>
              <a:buClr>
                <a:schemeClr val="dk1"/>
              </a:buClr>
              <a:buSzPts val="1733"/>
              <a:buChar char="–"/>
              <a:defRPr sz="1733"/>
            </a:lvl4pPr>
            <a:lvl5pPr marL="2286000" lvl="4" indent="-338645" algn="l">
              <a:lnSpc>
                <a:spcPct val="100000"/>
              </a:lnSpc>
              <a:spcBef>
                <a:spcPts val="347"/>
              </a:spcBef>
              <a:spcAft>
                <a:spcPts val="0"/>
              </a:spcAft>
              <a:buClr>
                <a:schemeClr val="dk1"/>
              </a:buClr>
              <a:buSzPts val="1733"/>
              <a:buChar char="»"/>
              <a:defRPr sz="1733"/>
            </a:lvl5pPr>
            <a:lvl6pPr marL="2743200" lvl="5" indent="-338645" algn="l">
              <a:lnSpc>
                <a:spcPct val="100000"/>
              </a:lnSpc>
              <a:spcBef>
                <a:spcPts val="347"/>
              </a:spcBef>
              <a:spcAft>
                <a:spcPts val="0"/>
              </a:spcAft>
              <a:buClr>
                <a:schemeClr val="dk1"/>
              </a:buClr>
              <a:buSzPts val="1733"/>
              <a:buChar char="•"/>
              <a:defRPr sz="1733"/>
            </a:lvl6pPr>
            <a:lvl7pPr marL="3200400" lvl="6" indent="-338645" algn="l">
              <a:lnSpc>
                <a:spcPct val="100000"/>
              </a:lnSpc>
              <a:spcBef>
                <a:spcPts val="347"/>
              </a:spcBef>
              <a:spcAft>
                <a:spcPts val="0"/>
              </a:spcAft>
              <a:buClr>
                <a:schemeClr val="dk1"/>
              </a:buClr>
              <a:buSzPts val="1733"/>
              <a:buChar char="•"/>
              <a:defRPr sz="1733"/>
            </a:lvl7pPr>
            <a:lvl8pPr marL="3657600" lvl="7" indent="-338645" algn="l">
              <a:lnSpc>
                <a:spcPct val="100000"/>
              </a:lnSpc>
              <a:spcBef>
                <a:spcPts val="347"/>
              </a:spcBef>
              <a:spcAft>
                <a:spcPts val="0"/>
              </a:spcAft>
              <a:buClr>
                <a:schemeClr val="dk1"/>
              </a:buClr>
              <a:buSzPts val="1733"/>
              <a:buChar char="•"/>
              <a:defRPr sz="1733"/>
            </a:lvl8pPr>
            <a:lvl9pPr marL="4114800" lvl="8" indent="-338645" algn="l">
              <a:lnSpc>
                <a:spcPct val="100000"/>
              </a:lnSpc>
              <a:spcBef>
                <a:spcPts val="347"/>
              </a:spcBef>
              <a:spcAft>
                <a:spcPts val="0"/>
              </a:spcAft>
              <a:buClr>
                <a:schemeClr val="dk1"/>
              </a:buClr>
              <a:buSzPts val="1733"/>
              <a:buChar char="•"/>
              <a:defRPr sz="1733"/>
            </a:lvl9pPr>
          </a:lstStyle>
          <a:p>
            <a:endParaRPr/>
          </a:p>
        </p:txBody>
      </p:sp>
      <p:sp>
        <p:nvSpPr>
          <p:cNvPr id="41" name="Google Shape;41;p13"/>
          <p:cNvSpPr txBox="1">
            <a:spLocks noGrp="1"/>
          </p:cNvSpPr>
          <p:nvPr>
            <p:ph type="dt" idx="10"/>
          </p:nvPr>
        </p:nvSpPr>
        <p:spPr>
          <a:xfrm>
            <a:off x="171450" y="7533452"/>
            <a:ext cx="800100" cy="432741"/>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13"/>
          <p:cNvSpPr txBox="1">
            <a:spLocks noGrp="1"/>
          </p:cNvSpPr>
          <p:nvPr>
            <p:ph type="ftr" idx="11"/>
          </p:nvPr>
        </p:nvSpPr>
        <p:spPr>
          <a:xfrm>
            <a:off x="1171576" y="7533452"/>
            <a:ext cx="1085850" cy="432741"/>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3" name="Google Shape;43;p13"/>
          <p:cNvSpPr txBox="1">
            <a:spLocks noGrp="1"/>
          </p:cNvSpPr>
          <p:nvPr>
            <p:ph type="sldNum" idx="12"/>
          </p:nvPr>
        </p:nvSpPr>
        <p:spPr>
          <a:xfrm>
            <a:off x="2457450" y="7533452"/>
            <a:ext cx="800100" cy="432741"/>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11223263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44"/>
        <p:cNvGrpSpPr/>
        <p:nvPr/>
      </p:nvGrpSpPr>
      <p:grpSpPr>
        <a:xfrm>
          <a:off x="0" y="0"/>
          <a:ext cx="0" cy="0"/>
          <a:chOff x="0" y="0"/>
          <a:chExt cx="0" cy="0"/>
        </a:xfrm>
      </p:grpSpPr>
      <p:sp>
        <p:nvSpPr>
          <p:cNvPr id="45" name="Google Shape;45;p14"/>
          <p:cNvSpPr txBox="1">
            <a:spLocks noGrp="1"/>
          </p:cNvSpPr>
          <p:nvPr>
            <p:ph type="title"/>
          </p:nvPr>
        </p:nvSpPr>
        <p:spPr>
          <a:xfrm>
            <a:off x="171450" y="325497"/>
            <a:ext cx="3086100" cy="1354667"/>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4237"/>
              <a:buFont typeface="Calibri"/>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6" name="Google Shape;46;p14"/>
          <p:cNvSpPr txBox="1">
            <a:spLocks noGrp="1"/>
          </p:cNvSpPr>
          <p:nvPr>
            <p:ph type="body" idx="1"/>
          </p:nvPr>
        </p:nvSpPr>
        <p:spPr>
          <a:xfrm>
            <a:off x="171451" y="1819395"/>
            <a:ext cx="1515071" cy="758236"/>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462"/>
              </a:spcBef>
              <a:spcAft>
                <a:spcPts val="0"/>
              </a:spcAft>
              <a:buClr>
                <a:schemeClr val="dk1"/>
              </a:buClr>
              <a:buSzPts val="2311"/>
              <a:buNone/>
              <a:defRPr sz="2311" b="1"/>
            </a:lvl1pPr>
            <a:lvl2pPr marL="914400" lvl="1" indent="-228600" algn="l">
              <a:lnSpc>
                <a:spcPct val="100000"/>
              </a:lnSpc>
              <a:spcBef>
                <a:spcPts val="385"/>
              </a:spcBef>
              <a:spcAft>
                <a:spcPts val="0"/>
              </a:spcAft>
              <a:buClr>
                <a:schemeClr val="dk1"/>
              </a:buClr>
              <a:buSzPts val="1926"/>
              <a:buNone/>
              <a:defRPr sz="1926" b="1"/>
            </a:lvl2pPr>
            <a:lvl3pPr marL="1371600" lvl="2" indent="-228600" algn="l">
              <a:lnSpc>
                <a:spcPct val="100000"/>
              </a:lnSpc>
              <a:spcBef>
                <a:spcPts val="347"/>
              </a:spcBef>
              <a:spcAft>
                <a:spcPts val="0"/>
              </a:spcAft>
              <a:buClr>
                <a:schemeClr val="dk1"/>
              </a:buClr>
              <a:buSzPts val="1733"/>
              <a:buNone/>
              <a:defRPr sz="1733" b="1"/>
            </a:lvl3pPr>
            <a:lvl4pPr marL="1828800" lvl="3" indent="-228600" algn="l">
              <a:lnSpc>
                <a:spcPct val="100000"/>
              </a:lnSpc>
              <a:spcBef>
                <a:spcPts val="308"/>
              </a:spcBef>
              <a:spcAft>
                <a:spcPts val="0"/>
              </a:spcAft>
              <a:buClr>
                <a:schemeClr val="dk1"/>
              </a:buClr>
              <a:buSzPts val="1541"/>
              <a:buNone/>
              <a:defRPr sz="1541" b="1"/>
            </a:lvl4pPr>
            <a:lvl5pPr marL="2286000" lvl="4" indent="-228600" algn="l">
              <a:lnSpc>
                <a:spcPct val="100000"/>
              </a:lnSpc>
              <a:spcBef>
                <a:spcPts val="308"/>
              </a:spcBef>
              <a:spcAft>
                <a:spcPts val="0"/>
              </a:spcAft>
              <a:buClr>
                <a:schemeClr val="dk1"/>
              </a:buClr>
              <a:buSzPts val="1541"/>
              <a:buNone/>
              <a:defRPr sz="1541" b="1"/>
            </a:lvl5pPr>
            <a:lvl6pPr marL="2743200" lvl="5" indent="-228600" algn="l">
              <a:lnSpc>
                <a:spcPct val="100000"/>
              </a:lnSpc>
              <a:spcBef>
                <a:spcPts val="308"/>
              </a:spcBef>
              <a:spcAft>
                <a:spcPts val="0"/>
              </a:spcAft>
              <a:buClr>
                <a:schemeClr val="dk1"/>
              </a:buClr>
              <a:buSzPts val="1541"/>
              <a:buNone/>
              <a:defRPr sz="1541" b="1"/>
            </a:lvl6pPr>
            <a:lvl7pPr marL="3200400" lvl="6" indent="-228600" algn="l">
              <a:lnSpc>
                <a:spcPct val="100000"/>
              </a:lnSpc>
              <a:spcBef>
                <a:spcPts val="308"/>
              </a:spcBef>
              <a:spcAft>
                <a:spcPts val="0"/>
              </a:spcAft>
              <a:buClr>
                <a:schemeClr val="dk1"/>
              </a:buClr>
              <a:buSzPts val="1541"/>
              <a:buNone/>
              <a:defRPr sz="1541" b="1"/>
            </a:lvl7pPr>
            <a:lvl8pPr marL="3657600" lvl="7" indent="-228600" algn="l">
              <a:lnSpc>
                <a:spcPct val="100000"/>
              </a:lnSpc>
              <a:spcBef>
                <a:spcPts val="308"/>
              </a:spcBef>
              <a:spcAft>
                <a:spcPts val="0"/>
              </a:spcAft>
              <a:buClr>
                <a:schemeClr val="dk1"/>
              </a:buClr>
              <a:buSzPts val="1541"/>
              <a:buNone/>
              <a:defRPr sz="1541" b="1"/>
            </a:lvl8pPr>
            <a:lvl9pPr marL="4114800" lvl="8" indent="-228600" algn="l">
              <a:lnSpc>
                <a:spcPct val="100000"/>
              </a:lnSpc>
              <a:spcBef>
                <a:spcPts val="308"/>
              </a:spcBef>
              <a:spcAft>
                <a:spcPts val="0"/>
              </a:spcAft>
              <a:buClr>
                <a:schemeClr val="dk1"/>
              </a:buClr>
              <a:buSzPts val="1541"/>
              <a:buNone/>
              <a:defRPr sz="1541" b="1"/>
            </a:lvl9pPr>
          </a:lstStyle>
          <a:p>
            <a:endParaRPr/>
          </a:p>
        </p:txBody>
      </p:sp>
      <p:sp>
        <p:nvSpPr>
          <p:cNvPr id="47" name="Google Shape;47;p14"/>
          <p:cNvSpPr txBox="1">
            <a:spLocks noGrp="1"/>
          </p:cNvSpPr>
          <p:nvPr>
            <p:ph type="body" idx="2"/>
          </p:nvPr>
        </p:nvSpPr>
        <p:spPr>
          <a:xfrm>
            <a:off x="171451" y="2577630"/>
            <a:ext cx="1515071" cy="4683008"/>
          </a:xfrm>
          <a:prstGeom prst="rect">
            <a:avLst/>
          </a:prstGeom>
          <a:noFill/>
          <a:ln>
            <a:noFill/>
          </a:ln>
        </p:spPr>
        <p:txBody>
          <a:bodyPr spcFirstLastPara="1" wrap="square" lIns="91425" tIns="45700" rIns="91425" bIns="45700" anchor="t" anchorCtr="0">
            <a:normAutofit/>
          </a:bodyPr>
          <a:lstStyle>
            <a:lvl1pPr marL="457200" lvl="0" indent="-375348" algn="l">
              <a:lnSpc>
                <a:spcPct val="100000"/>
              </a:lnSpc>
              <a:spcBef>
                <a:spcPts val="462"/>
              </a:spcBef>
              <a:spcAft>
                <a:spcPts val="0"/>
              </a:spcAft>
              <a:buClr>
                <a:schemeClr val="dk1"/>
              </a:buClr>
              <a:buSzPts val="2311"/>
              <a:buChar char="•"/>
              <a:defRPr sz="2311"/>
            </a:lvl1pPr>
            <a:lvl2pPr marL="914400" lvl="1" indent="-350901" algn="l">
              <a:lnSpc>
                <a:spcPct val="100000"/>
              </a:lnSpc>
              <a:spcBef>
                <a:spcPts val="385"/>
              </a:spcBef>
              <a:spcAft>
                <a:spcPts val="0"/>
              </a:spcAft>
              <a:buClr>
                <a:schemeClr val="dk1"/>
              </a:buClr>
              <a:buSzPts val="1926"/>
              <a:buChar char="–"/>
              <a:defRPr sz="1926"/>
            </a:lvl2pPr>
            <a:lvl3pPr marL="1371600" lvl="2" indent="-338645" algn="l">
              <a:lnSpc>
                <a:spcPct val="100000"/>
              </a:lnSpc>
              <a:spcBef>
                <a:spcPts val="347"/>
              </a:spcBef>
              <a:spcAft>
                <a:spcPts val="0"/>
              </a:spcAft>
              <a:buClr>
                <a:schemeClr val="dk1"/>
              </a:buClr>
              <a:buSzPts val="1733"/>
              <a:buChar char="•"/>
              <a:defRPr sz="1733"/>
            </a:lvl3pPr>
            <a:lvl4pPr marL="1828800" lvl="3" indent="-326453" algn="l">
              <a:lnSpc>
                <a:spcPct val="100000"/>
              </a:lnSpc>
              <a:spcBef>
                <a:spcPts val="308"/>
              </a:spcBef>
              <a:spcAft>
                <a:spcPts val="0"/>
              </a:spcAft>
              <a:buClr>
                <a:schemeClr val="dk1"/>
              </a:buClr>
              <a:buSzPts val="1541"/>
              <a:buChar char="–"/>
              <a:defRPr sz="1541"/>
            </a:lvl4pPr>
            <a:lvl5pPr marL="2286000" lvl="4" indent="-326453" algn="l">
              <a:lnSpc>
                <a:spcPct val="100000"/>
              </a:lnSpc>
              <a:spcBef>
                <a:spcPts val="308"/>
              </a:spcBef>
              <a:spcAft>
                <a:spcPts val="0"/>
              </a:spcAft>
              <a:buClr>
                <a:schemeClr val="dk1"/>
              </a:buClr>
              <a:buSzPts val="1541"/>
              <a:buChar char="»"/>
              <a:defRPr sz="1541"/>
            </a:lvl5pPr>
            <a:lvl6pPr marL="2743200" lvl="5" indent="-326453" algn="l">
              <a:lnSpc>
                <a:spcPct val="100000"/>
              </a:lnSpc>
              <a:spcBef>
                <a:spcPts val="308"/>
              </a:spcBef>
              <a:spcAft>
                <a:spcPts val="0"/>
              </a:spcAft>
              <a:buClr>
                <a:schemeClr val="dk1"/>
              </a:buClr>
              <a:buSzPts val="1541"/>
              <a:buChar char="•"/>
              <a:defRPr sz="1541"/>
            </a:lvl6pPr>
            <a:lvl7pPr marL="3200400" lvl="6" indent="-326453" algn="l">
              <a:lnSpc>
                <a:spcPct val="100000"/>
              </a:lnSpc>
              <a:spcBef>
                <a:spcPts val="308"/>
              </a:spcBef>
              <a:spcAft>
                <a:spcPts val="0"/>
              </a:spcAft>
              <a:buClr>
                <a:schemeClr val="dk1"/>
              </a:buClr>
              <a:buSzPts val="1541"/>
              <a:buChar char="•"/>
              <a:defRPr sz="1541"/>
            </a:lvl7pPr>
            <a:lvl8pPr marL="3657600" lvl="7" indent="-326453" algn="l">
              <a:lnSpc>
                <a:spcPct val="100000"/>
              </a:lnSpc>
              <a:spcBef>
                <a:spcPts val="308"/>
              </a:spcBef>
              <a:spcAft>
                <a:spcPts val="0"/>
              </a:spcAft>
              <a:buClr>
                <a:schemeClr val="dk1"/>
              </a:buClr>
              <a:buSzPts val="1541"/>
              <a:buChar char="•"/>
              <a:defRPr sz="1541"/>
            </a:lvl8pPr>
            <a:lvl9pPr marL="4114800" lvl="8" indent="-326453" algn="l">
              <a:lnSpc>
                <a:spcPct val="100000"/>
              </a:lnSpc>
              <a:spcBef>
                <a:spcPts val="308"/>
              </a:spcBef>
              <a:spcAft>
                <a:spcPts val="0"/>
              </a:spcAft>
              <a:buClr>
                <a:schemeClr val="dk1"/>
              </a:buClr>
              <a:buSzPts val="1541"/>
              <a:buChar char="•"/>
              <a:defRPr sz="1541"/>
            </a:lvl9pPr>
          </a:lstStyle>
          <a:p>
            <a:endParaRPr/>
          </a:p>
        </p:txBody>
      </p:sp>
      <p:sp>
        <p:nvSpPr>
          <p:cNvPr id="48" name="Google Shape;48;p14"/>
          <p:cNvSpPr txBox="1">
            <a:spLocks noGrp="1"/>
          </p:cNvSpPr>
          <p:nvPr>
            <p:ph type="body" idx="3"/>
          </p:nvPr>
        </p:nvSpPr>
        <p:spPr>
          <a:xfrm>
            <a:off x="1741886" y="1819395"/>
            <a:ext cx="1515665" cy="758236"/>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462"/>
              </a:spcBef>
              <a:spcAft>
                <a:spcPts val="0"/>
              </a:spcAft>
              <a:buClr>
                <a:schemeClr val="dk1"/>
              </a:buClr>
              <a:buSzPts val="2311"/>
              <a:buNone/>
              <a:defRPr sz="2311" b="1"/>
            </a:lvl1pPr>
            <a:lvl2pPr marL="914400" lvl="1" indent="-228600" algn="l">
              <a:lnSpc>
                <a:spcPct val="100000"/>
              </a:lnSpc>
              <a:spcBef>
                <a:spcPts val="385"/>
              </a:spcBef>
              <a:spcAft>
                <a:spcPts val="0"/>
              </a:spcAft>
              <a:buClr>
                <a:schemeClr val="dk1"/>
              </a:buClr>
              <a:buSzPts val="1926"/>
              <a:buNone/>
              <a:defRPr sz="1926" b="1"/>
            </a:lvl2pPr>
            <a:lvl3pPr marL="1371600" lvl="2" indent="-228600" algn="l">
              <a:lnSpc>
                <a:spcPct val="100000"/>
              </a:lnSpc>
              <a:spcBef>
                <a:spcPts val="347"/>
              </a:spcBef>
              <a:spcAft>
                <a:spcPts val="0"/>
              </a:spcAft>
              <a:buClr>
                <a:schemeClr val="dk1"/>
              </a:buClr>
              <a:buSzPts val="1733"/>
              <a:buNone/>
              <a:defRPr sz="1733" b="1"/>
            </a:lvl3pPr>
            <a:lvl4pPr marL="1828800" lvl="3" indent="-228600" algn="l">
              <a:lnSpc>
                <a:spcPct val="100000"/>
              </a:lnSpc>
              <a:spcBef>
                <a:spcPts val="308"/>
              </a:spcBef>
              <a:spcAft>
                <a:spcPts val="0"/>
              </a:spcAft>
              <a:buClr>
                <a:schemeClr val="dk1"/>
              </a:buClr>
              <a:buSzPts val="1541"/>
              <a:buNone/>
              <a:defRPr sz="1541" b="1"/>
            </a:lvl4pPr>
            <a:lvl5pPr marL="2286000" lvl="4" indent="-228600" algn="l">
              <a:lnSpc>
                <a:spcPct val="100000"/>
              </a:lnSpc>
              <a:spcBef>
                <a:spcPts val="308"/>
              </a:spcBef>
              <a:spcAft>
                <a:spcPts val="0"/>
              </a:spcAft>
              <a:buClr>
                <a:schemeClr val="dk1"/>
              </a:buClr>
              <a:buSzPts val="1541"/>
              <a:buNone/>
              <a:defRPr sz="1541" b="1"/>
            </a:lvl5pPr>
            <a:lvl6pPr marL="2743200" lvl="5" indent="-228600" algn="l">
              <a:lnSpc>
                <a:spcPct val="100000"/>
              </a:lnSpc>
              <a:spcBef>
                <a:spcPts val="308"/>
              </a:spcBef>
              <a:spcAft>
                <a:spcPts val="0"/>
              </a:spcAft>
              <a:buClr>
                <a:schemeClr val="dk1"/>
              </a:buClr>
              <a:buSzPts val="1541"/>
              <a:buNone/>
              <a:defRPr sz="1541" b="1"/>
            </a:lvl6pPr>
            <a:lvl7pPr marL="3200400" lvl="6" indent="-228600" algn="l">
              <a:lnSpc>
                <a:spcPct val="100000"/>
              </a:lnSpc>
              <a:spcBef>
                <a:spcPts val="308"/>
              </a:spcBef>
              <a:spcAft>
                <a:spcPts val="0"/>
              </a:spcAft>
              <a:buClr>
                <a:schemeClr val="dk1"/>
              </a:buClr>
              <a:buSzPts val="1541"/>
              <a:buNone/>
              <a:defRPr sz="1541" b="1"/>
            </a:lvl7pPr>
            <a:lvl8pPr marL="3657600" lvl="7" indent="-228600" algn="l">
              <a:lnSpc>
                <a:spcPct val="100000"/>
              </a:lnSpc>
              <a:spcBef>
                <a:spcPts val="308"/>
              </a:spcBef>
              <a:spcAft>
                <a:spcPts val="0"/>
              </a:spcAft>
              <a:buClr>
                <a:schemeClr val="dk1"/>
              </a:buClr>
              <a:buSzPts val="1541"/>
              <a:buNone/>
              <a:defRPr sz="1541" b="1"/>
            </a:lvl8pPr>
            <a:lvl9pPr marL="4114800" lvl="8" indent="-228600" algn="l">
              <a:lnSpc>
                <a:spcPct val="100000"/>
              </a:lnSpc>
              <a:spcBef>
                <a:spcPts val="308"/>
              </a:spcBef>
              <a:spcAft>
                <a:spcPts val="0"/>
              </a:spcAft>
              <a:buClr>
                <a:schemeClr val="dk1"/>
              </a:buClr>
              <a:buSzPts val="1541"/>
              <a:buNone/>
              <a:defRPr sz="1541" b="1"/>
            </a:lvl9pPr>
          </a:lstStyle>
          <a:p>
            <a:endParaRPr/>
          </a:p>
        </p:txBody>
      </p:sp>
      <p:sp>
        <p:nvSpPr>
          <p:cNvPr id="49" name="Google Shape;49;p14"/>
          <p:cNvSpPr txBox="1">
            <a:spLocks noGrp="1"/>
          </p:cNvSpPr>
          <p:nvPr>
            <p:ph type="body" idx="4"/>
          </p:nvPr>
        </p:nvSpPr>
        <p:spPr>
          <a:xfrm>
            <a:off x="1741886" y="2577630"/>
            <a:ext cx="1515665" cy="4683008"/>
          </a:xfrm>
          <a:prstGeom prst="rect">
            <a:avLst/>
          </a:prstGeom>
          <a:noFill/>
          <a:ln>
            <a:noFill/>
          </a:ln>
        </p:spPr>
        <p:txBody>
          <a:bodyPr spcFirstLastPara="1" wrap="square" lIns="91425" tIns="45700" rIns="91425" bIns="45700" anchor="t" anchorCtr="0">
            <a:normAutofit/>
          </a:bodyPr>
          <a:lstStyle>
            <a:lvl1pPr marL="457200" lvl="0" indent="-375348" algn="l">
              <a:lnSpc>
                <a:spcPct val="100000"/>
              </a:lnSpc>
              <a:spcBef>
                <a:spcPts val="462"/>
              </a:spcBef>
              <a:spcAft>
                <a:spcPts val="0"/>
              </a:spcAft>
              <a:buClr>
                <a:schemeClr val="dk1"/>
              </a:buClr>
              <a:buSzPts val="2311"/>
              <a:buChar char="•"/>
              <a:defRPr sz="2311"/>
            </a:lvl1pPr>
            <a:lvl2pPr marL="914400" lvl="1" indent="-350901" algn="l">
              <a:lnSpc>
                <a:spcPct val="100000"/>
              </a:lnSpc>
              <a:spcBef>
                <a:spcPts val="385"/>
              </a:spcBef>
              <a:spcAft>
                <a:spcPts val="0"/>
              </a:spcAft>
              <a:buClr>
                <a:schemeClr val="dk1"/>
              </a:buClr>
              <a:buSzPts val="1926"/>
              <a:buChar char="–"/>
              <a:defRPr sz="1926"/>
            </a:lvl2pPr>
            <a:lvl3pPr marL="1371600" lvl="2" indent="-338645" algn="l">
              <a:lnSpc>
                <a:spcPct val="100000"/>
              </a:lnSpc>
              <a:spcBef>
                <a:spcPts val="347"/>
              </a:spcBef>
              <a:spcAft>
                <a:spcPts val="0"/>
              </a:spcAft>
              <a:buClr>
                <a:schemeClr val="dk1"/>
              </a:buClr>
              <a:buSzPts val="1733"/>
              <a:buChar char="•"/>
              <a:defRPr sz="1733"/>
            </a:lvl3pPr>
            <a:lvl4pPr marL="1828800" lvl="3" indent="-326453" algn="l">
              <a:lnSpc>
                <a:spcPct val="100000"/>
              </a:lnSpc>
              <a:spcBef>
                <a:spcPts val="308"/>
              </a:spcBef>
              <a:spcAft>
                <a:spcPts val="0"/>
              </a:spcAft>
              <a:buClr>
                <a:schemeClr val="dk1"/>
              </a:buClr>
              <a:buSzPts val="1541"/>
              <a:buChar char="–"/>
              <a:defRPr sz="1541"/>
            </a:lvl4pPr>
            <a:lvl5pPr marL="2286000" lvl="4" indent="-326453" algn="l">
              <a:lnSpc>
                <a:spcPct val="100000"/>
              </a:lnSpc>
              <a:spcBef>
                <a:spcPts val="308"/>
              </a:spcBef>
              <a:spcAft>
                <a:spcPts val="0"/>
              </a:spcAft>
              <a:buClr>
                <a:schemeClr val="dk1"/>
              </a:buClr>
              <a:buSzPts val="1541"/>
              <a:buChar char="»"/>
              <a:defRPr sz="1541"/>
            </a:lvl5pPr>
            <a:lvl6pPr marL="2743200" lvl="5" indent="-326453" algn="l">
              <a:lnSpc>
                <a:spcPct val="100000"/>
              </a:lnSpc>
              <a:spcBef>
                <a:spcPts val="308"/>
              </a:spcBef>
              <a:spcAft>
                <a:spcPts val="0"/>
              </a:spcAft>
              <a:buClr>
                <a:schemeClr val="dk1"/>
              </a:buClr>
              <a:buSzPts val="1541"/>
              <a:buChar char="•"/>
              <a:defRPr sz="1541"/>
            </a:lvl6pPr>
            <a:lvl7pPr marL="3200400" lvl="6" indent="-326453" algn="l">
              <a:lnSpc>
                <a:spcPct val="100000"/>
              </a:lnSpc>
              <a:spcBef>
                <a:spcPts val="308"/>
              </a:spcBef>
              <a:spcAft>
                <a:spcPts val="0"/>
              </a:spcAft>
              <a:buClr>
                <a:schemeClr val="dk1"/>
              </a:buClr>
              <a:buSzPts val="1541"/>
              <a:buChar char="•"/>
              <a:defRPr sz="1541"/>
            </a:lvl7pPr>
            <a:lvl8pPr marL="3657600" lvl="7" indent="-326453" algn="l">
              <a:lnSpc>
                <a:spcPct val="100000"/>
              </a:lnSpc>
              <a:spcBef>
                <a:spcPts val="308"/>
              </a:spcBef>
              <a:spcAft>
                <a:spcPts val="0"/>
              </a:spcAft>
              <a:buClr>
                <a:schemeClr val="dk1"/>
              </a:buClr>
              <a:buSzPts val="1541"/>
              <a:buChar char="•"/>
              <a:defRPr sz="1541"/>
            </a:lvl8pPr>
            <a:lvl9pPr marL="4114800" lvl="8" indent="-326453" algn="l">
              <a:lnSpc>
                <a:spcPct val="100000"/>
              </a:lnSpc>
              <a:spcBef>
                <a:spcPts val="308"/>
              </a:spcBef>
              <a:spcAft>
                <a:spcPts val="0"/>
              </a:spcAft>
              <a:buClr>
                <a:schemeClr val="dk1"/>
              </a:buClr>
              <a:buSzPts val="1541"/>
              <a:buChar char="•"/>
              <a:defRPr sz="1541"/>
            </a:lvl9pPr>
          </a:lstStyle>
          <a:p>
            <a:endParaRPr/>
          </a:p>
        </p:txBody>
      </p:sp>
      <p:sp>
        <p:nvSpPr>
          <p:cNvPr id="50" name="Google Shape;50;p14"/>
          <p:cNvSpPr txBox="1">
            <a:spLocks noGrp="1"/>
          </p:cNvSpPr>
          <p:nvPr>
            <p:ph type="dt" idx="10"/>
          </p:nvPr>
        </p:nvSpPr>
        <p:spPr>
          <a:xfrm>
            <a:off x="171450" y="7533452"/>
            <a:ext cx="800100" cy="432741"/>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14"/>
          <p:cNvSpPr txBox="1">
            <a:spLocks noGrp="1"/>
          </p:cNvSpPr>
          <p:nvPr>
            <p:ph type="ftr" idx="11"/>
          </p:nvPr>
        </p:nvSpPr>
        <p:spPr>
          <a:xfrm>
            <a:off x="1171576" y="7533452"/>
            <a:ext cx="1085850" cy="432741"/>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14"/>
          <p:cNvSpPr txBox="1">
            <a:spLocks noGrp="1"/>
          </p:cNvSpPr>
          <p:nvPr>
            <p:ph type="sldNum" idx="12"/>
          </p:nvPr>
        </p:nvSpPr>
        <p:spPr>
          <a:xfrm>
            <a:off x="2457450" y="7533452"/>
            <a:ext cx="800100" cy="432741"/>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17877980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53"/>
        <p:cNvGrpSpPr/>
        <p:nvPr/>
      </p:nvGrpSpPr>
      <p:grpSpPr>
        <a:xfrm>
          <a:off x="0" y="0"/>
          <a:ext cx="0" cy="0"/>
          <a:chOff x="0" y="0"/>
          <a:chExt cx="0" cy="0"/>
        </a:xfrm>
      </p:grpSpPr>
      <p:sp>
        <p:nvSpPr>
          <p:cNvPr id="54" name="Google Shape;54;p15"/>
          <p:cNvSpPr txBox="1">
            <a:spLocks noGrp="1"/>
          </p:cNvSpPr>
          <p:nvPr>
            <p:ph type="title"/>
          </p:nvPr>
        </p:nvSpPr>
        <p:spPr>
          <a:xfrm>
            <a:off x="171450" y="325497"/>
            <a:ext cx="3086100" cy="1354667"/>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5" name="Google Shape;55;p15"/>
          <p:cNvSpPr txBox="1">
            <a:spLocks noGrp="1"/>
          </p:cNvSpPr>
          <p:nvPr>
            <p:ph type="dt" idx="10"/>
          </p:nvPr>
        </p:nvSpPr>
        <p:spPr>
          <a:xfrm>
            <a:off x="171450" y="7533452"/>
            <a:ext cx="800100" cy="432741"/>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15"/>
          <p:cNvSpPr txBox="1">
            <a:spLocks noGrp="1"/>
          </p:cNvSpPr>
          <p:nvPr>
            <p:ph type="ftr" idx="11"/>
          </p:nvPr>
        </p:nvSpPr>
        <p:spPr>
          <a:xfrm>
            <a:off x="1171576" y="7533452"/>
            <a:ext cx="1085850" cy="432741"/>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15"/>
          <p:cNvSpPr txBox="1">
            <a:spLocks noGrp="1"/>
          </p:cNvSpPr>
          <p:nvPr>
            <p:ph type="sldNum" idx="12"/>
          </p:nvPr>
        </p:nvSpPr>
        <p:spPr>
          <a:xfrm>
            <a:off x="2457450" y="7533452"/>
            <a:ext cx="800100" cy="432741"/>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13330664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58"/>
        <p:cNvGrpSpPr/>
        <p:nvPr/>
      </p:nvGrpSpPr>
      <p:grpSpPr>
        <a:xfrm>
          <a:off x="0" y="0"/>
          <a:ext cx="0" cy="0"/>
          <a:chOff x="0" y="0"/>
          <a:chExt cx="0" cy="0"/>
        </a:xfrm>
      </p:grpSpPr>
      <p:sp>
        <p:nvSpPr>
          <p:cNvPr id="59" name="Google Shape;59;p16"/>
          <p:cNvSpPr txBox="1">
            <a:spLocks noGrp="1"/>
          </p:cNvSpPr>
          <p:nvPr>
            <p:ph type="title"/>
          </p:nvPr>
        </p:nvSpPr>
        <p:spPr>
          <a:xfrm>
            <a:off x="171451" y="323616"/>
            <a:ext cx="1128117" cy="1377244"/>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1926"/>
              <a:buFont typeface="Calibri"/>
              <a:buNone/>
              <a:defRPr sz="1926" b="1"/>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16"/>
          <p:cNvSpPr txBox="1">
            <a:spLocks noGrp="1"/>
          </p:cNvSpPr>
          <p:nvPr>
            <p:ph type="body" idx="1"/>
          </p:nvPr>
        </p:nvSpPr>
        <p:spPr>
          <a:xfrm>
            <a:off x="1340644" y="323615"/>
            <a:ext cx="1916906" cy="6937023"/>
          </a:xfrm>
          <a:prstGeom prst="rect">
            <a:avLst/>
          </a:prstGeom>
          <a:noFill/>
          <a:ln>
            <a:noFill/>
          </a:ln>
        </p:spPr>
        <p:txBody>
          <a:bodyPr spcFirstLastPara="1" wrap="square" lIns="91425" tIns="45700" rIns="91425" bIns="45700" anchor="t" anchorCtr="0">
            <a:normAutofit/>
          </a:bodyPr>
          <a:lstStyle>
            <a:lvl1pPr marL="457200" lvl="0" indent="-424307" algn="l">
              <a:lnSpc>
                <a:spcPct val="100000"/>
              </a:lnSpc>
              <a:spcBef>
                <a:spcPts val="616"/>
              </a:spcBef>
              <a:spcAft>
                <a:spcPts val="0"/>
              </a:spcAft>
              <a:buClr>
                <a:schemeClr val="dk1"/>
              </a:buClr>
              <a:buSzPts val="3082"/>
              <a:buChar char="•"/>
              <a:defRPr sz="3082"/>
            </a:lvl1pPr>
            <a:lvl2pPr marL="914400" lvl="1" indent="-399859" algn="l">
              <a:lnSpc>
                <a:spcPct val="100000"/>
              </a:lnSpc>
              <a:spcBef>
                <a:spcPts val="539"/>
              </a:spcBef>
              <a:spcAft>
                <a:spcPts val="0"/>
              </a:spcAft>
              <a:buClr>
                <a:schemeClr val="dk1"/>
              </a:buClr>
              <a:buSzPts val="2697"/>
              <a:buChar char="–"/>
              <a:defRPr sz="2697"/>
            </a:lvl2pPr>
            <a:lvl3pPr marL="1371600" lvl="2" indent="-375348" algn="l">
              <a:lnSpc>
                <a:spcPct val="100000"/>
              </a:lnSpc>
              <a:spcBef>
                <a:spcPts val="462"/>
              </a:spcBef>
              <a:spcAft>
                <a:spcPts val="0"/>
              </a:spcAft>
              <a:buClr>
                <a:schemeClr val="dk1"/>
              </a:buClr>
              <a:buSzPts val="2311"/>
              <a:buChar char="•"/>
              <a:defRPr sz="2311"/>
            </a:lvl3pPr>
            <a:lvl4pPr marL="1828800" lvl="3" indent="-350900" algn="l">
              <a:lnSpc>
                <a:spcPct val="100000"/>
              </a:lnSpc>
              <a:spcBef>
                <a:spcPts val="385"/>
              </a:spcBef>
              <a:spcAft>
                <a:spcPts val="0"/>
              </a:spcAft>
              <a:buClr>
                <a:schemeClr val="dk1"/>
              </a:buClr>
              <a:buSzPts val="1926"/>
              <a:buChar char="–"/>
              <a:defRPr sz="1926"/>
            </a:lvl4pPr>
            <a:lvl5pPr marL="2286000" lvl="4" indent="-350901" algn="l">
              <a:lnSpc>
                <a:spcPct val="100000"/>
              </a:lnSpc>
              <a:spcBef>
                <a:spcPts val="385"/>
              </a:spcBef>
              <a:spcAft>
                <a:spcPts val="0"/>
              </a:spcAft>
              <a:buClr>
                <a:schemeClr val="dk1"/>
              </a:buClr>
              <a:buSzPts val="1926"/>
              <a:buChar char="»"/>
              <a:defRPr sz="1926"/>
            </a:lvl5pPr>
            <a:lvl6pPr marL="2743200" lvl="5" indent="-350901" algn="l">
              <a:lnSpc>
                <a:spcPct val="100000"/>
              </a:lnSpc>
              <a:spcBef>
                <a:spcPts val="385"/>
              </a:spcBef>
              <a:spcAft>
                <a:spcPts val="0"/>
              </a:spcAft>
              <a:buClr>
                <a:schemeClr val="dk1"/>
              </a:buClr>
              <a:buSzPts val="1926"/>
              <a:buChar char="•"/>
              <a:defRPr sz="1926"/>
            </a:lvl6pPr>
            <a:lvl7pPr marL="3200400" lvl="6" indent="-350901" algn="l">
              <a:lnSpc>
                <a:spcPct val="100000"/>
              </a:lnSpc>
              <a:spcBef>
                <a:spcPts val="385"/>
              </a:spcBef>
              <a:spcAft>
                <a:spcPts val="0"/>
              </a:spcAft>
              <a:buClr>
                <a:schemeClr val="dk1"/>
              </a:buClr>
              <a:buSzPts val="1926"/>
              <a:buChar char="•"/>
              <a:defRPr sz="1926"/>
            </a:lvl7pPr>
            <a:lvl8pPr marL="3657600" lvl="7" indent="-350901" algn="l">
              <a:lnSpc>
                <a:spcPct val="100000"/>
              </a:lnSpc>
              <a:spcBef>
                <a:spcPts val="385"/>
              </a:spcBef>
              <a:spcAft>
                <a:spcPts val="0"/>
              </a:spcAft>
              <a:buClr>
                <a:schemeClr val="dk1"/>
              </a:buClr>
              <a:buSzPts val="1926"/>
              <a:buChar char="•"/>
              <a:defRPr sz="1926"/>
            </a:lvl8pPr>
            <a:lvl9pPr marL="4114800" lvl="8" indent="-350901" algn="l">
              <a:lnSpc>
                <a:spcPct val="100000"/>
              </a:lnSpc>
              <a:spcBef>
                <a:spcPts val="385"/>
              </a:spcBef>
              <a:spcAft>
                <a:spcPts val="0"/>
              </a:spcAft>
              <a:buClr>
                <a:schemeClr val="dk1"/>
              </a:buClr>
              <a:buSzPts val="1926"/>
              <a:buChar char="•"/>
              <a:defRPr sz="1926"/>
            </a:lvl9pPr>
          </a:lstStyle>
          <a:p>
            <a:endParaRPr/>
          </a:p>
        </p:txBody>
      </p:sp>
      <p:sp>
        <p:nvSpPr>
          <p:cNvPr id="61" name="Google Shape;61;p16"/>
          <p:cNvSpPr txBox="1">
            <a:spLocks noGrp="1"/>
          </p:cNvSpPr>
          <p:nvPr>
            <p:ph type="body" idx="2"/>
          </p:nvPr>
        </p:nvSpPr>
        <p:spPr>
          <a:xfrm>
            <a:off x="171451" y="1700861"/>
            <a:ext cx="1128117" cy="5559778"/>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270"/>
              </a:spcBef>
              <a:spcAft>
                <a:spcPts val="0"/>
              </a:spcAft>
              <a:buClr>
                <a:schemeClr val="dk1"/>
              </a:buClr>
              <a:buSzPts val="1348"/>
              <a:buNone/>
              <a:defRPr sz="1348"/>
            </a:lvl1pPr>
            <a:lvl2pPr marL="914400" lvl="1" indent="-228600" algn="l">
              <a:lnSpc>
                <a:spcPct val="100000"/>
              </a:lnSpc>
              <a:spcBef>
                <a:spcPts val="231"/>
              </a:spcBef>
              <a:spcAft>
                <a:spcPts val="0"/>
              </a:spcAft>
              <a:buClr>
                <a:schemeClr val="dk1"/>
              </a:buClr>
              <a:buSzPts val="1155"/>
              <a:buNone/>
              <a:defRPr sz="1155"/>
            </a:lvl2pPr>
            <a:lvl3pPr marL="1371600" lvl="2" indent="-228600" algn="l">
              <a:lnSpc>
                <a:spcPct val="100000"/>
              </a:lnSpc>
              <a:spcBef>
                <a:spcPts val="193"/>
              </a:spcBef>
              <a:spcAft>
                <a:spcPts val="0"/>
              </a:spcAft>
              <a:buClr>
                <a:schemeClr val="dk1"/>
              </a:buClr>
              <a:buSzPts val="963"/>
              <a:buNone/>
              <a:defRPr sz="963"/>
            </a:lvl3pPr>
            <a:lvl4pPr marL="1828800" lvl="3" indent="-228600" algn="l">
              <a:lnSpc>
                <a:spcPct val="100000"/>
              </a:lnSpc>
              <a:spcBef>
                <a:spcPts val="173"/>
              </a:spcBef>
              <a:spcAft>
                <a:spcPts val="0"/>
              </a:spcAft>
              <a:buClr>
                <a:schemeClr val="dk1"/>
              </a:buClr>
              <a:buSzPts val="867"/>
              <a:buNone/>
              <a:defRPr sz="867"/>
            </a:lvl4pPr>
            <a:lvl5pPr marL="2286000" lvl="4" indent="-228600" algn="l">
              <a:lnSpc>
                <a:spcPct val="100000"/>
              </a:lnSpc>
              <a:spcBef>
                <a:spcPts val="173"/>
              </a:spcBef>
              <a:spcAft>
                <a:spcPts val="0"/>
              </a:spcAft>
              <a:buClr>
                <a:schemeClr val="dk1"/>
              </a:buClr>
              <a:buSzPts val="867"/>
              <a:buNone/>
              <a:defRPr sz="867"/>
            </a:lvl5pPr>
            <a:lvl6pPr marL="2743200" lvl="5" indent="-228600" algn="l">
              <a:lnSpc>
                <a:spcPct val="100000"/>
              </a:lnSpc>
              <a:spcBef>
                <a:spcPts val="173"/>
              </a:spcBef>
              <a:spcAft>
                <a:spcPts val="0"/>
              </a:spcAft>
              <a:buClr>
                <a:schemeClr val="dk1"/>
              </a:buClr>
              <a:buSzPts val="867"/>
              <a:buNone/>
              <a:defRPr sz="867"/>
            </a:lvl6pPr>
            <a:lvl7pPr marL="3200400" lvl="6" indent="-228600" algn="l">
              <a:lnSpc>
                <a:spcPct val="100000"/>
              </a:lnSpc>
              <a:spcBef>
                <a:spcPts val="173"/>
              </a:spcBef>
              <a:spcAft>
                <a:spcPts val="0"/>
              </a:spcAft>
              <a:buClr>
                <a:schemeClr val="dk1"/>
              </a:buClr>
              <a:buSzPts val="867"/>
              <a:buNone/>
              <a:defRPr sz="867"/>
            </a:lvl7pPr>
            <a:lvl8pPr marL="3657600" lvl="7" indent="-228600" algn="l">
              <a:lnSpc>
                <a:spcPct val="100000"/>
              </a:lnSpc>
              <a:spcBef>
                <a:spcPts val="173"/>
              </a:spcBef>
              <a:spcAft>
                <a:spcPts val="0"/>
              </a:spcAft>
              <a:buClr>
                <a:schemeClr val="dk1"/>
              </a:buClr>
              <a:buSzPts val="867"/>
              <a:buNone/>
              <a:defRPr sz="867"/>
            </a:lvl8pPr>
            <a:lvl9pPr marL="4114800" lvl="8" indent="-228600" algn="l">
              <a:lnSpc>
                <a:spcPct val="100000"/>
              </a:lnSpc>
              <a:spcBef>
                <a:spcPts val="173"/>
              </a:spcBef>
              <a:spcAft>
                <a:spcPts val="0"/>
              </a:spcAft>
              <a:buClr>
                <a:schemeClr val="dk1"/>
              </a:buClr>
              <a:buSzPts val="867"/>
              <a:buNone/>
              <a:defRPr sz="867"/>
            </a:lvl9pPr>
          </a:lstStyle>
          <a:p>
            <a:endParaRPr/>
          </a:p>
        </p:txBody>
      </p:sp>
      <p:sp>
        <p:nvSpPr>
          <p:cNvPr id="62" name="Google Shape;62;p16"/>
          <p:cNvSpPr txBox="1">
            <a:spLocks noGrp="1"/>
          </p:cNvSpPr>
          <p:nvPr>
            <p:ph type="dt" idx="10"/>
          </p:nvPr>
        </p:nvSpPr>
        <p:spPr>
          <a:xfrm>
            <a:off x="171450" y="7533452"/>
            <a:ext cx="800100" cy="432741"/>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16"/>
          <p:cNvSpPr txBox="1">
            <a:spLocks noGrp="1"/>
          </p:cNvSpPr>
          <p:nvPr>
            <p:ph type="ftr" idx="11"/>
          </p:nvPr>
        </p:nvSpPr>
        <p:spPr>
          <a:xfrm>
            <a:off x="1171576" y="7533452"/>
            <a:ext cx="1085850" cy="432741"/>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4" name="Google Shape;64;p16"/>
          <p:cNvSpPr txBox="1">
            <a:spLocks noGrp="1"/>
          </p:cNvSpPr>
          <p:nvPr>
            <p:ph type="sldNum" idx="12"/>
          </p:nvPr>
        </p:nvSpPr>
        <p:spPr>
          <a:xfrm>
            <a:off x="2457450" y="7533452"/>
            <a:ext cx="800100" cy="432741"/>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30459048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65"/>
        <p:cNvGrpSpPr/>
        <p:nvPr/>
      </p:nvGrpSpPr>
      <p:grpSpPr>
        <a:xfrm>
          <a:off x="0" y="0"/>
          <a:ext cx="0" cy="0"/>
          <a:chOff x="0" y="0"/>
          <a:chExt cx="0" cy="0"/>
        </a:xfrm>
      </p:grpSpPr>
      <p:sp>
        <p:nvSpPr>
          <p:cNvPr id="66" name="Google Shape;66;p17"/>
          <p:cNvSpPr txBox="1">
            <a:spLocks noGrp="1"/>
          </p:cNvSpPr>
          <p:nvPr>
            <p:ph type="title"/>
          </p:nvPr>
        </p:nvSpPr>
        <p:spPr>
          <a:xfrm>
            <a:off x="672108" y="5689600"/>
            <a:ext cx="2057400" cy="671690"/>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1926"/>
              <a:buFont typeface="Calibri"/>
              <a:buNone/>
              <a:defRPr sz="1926" b="1"/>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17"/>
          <p:cNvSpPr>
            <a:spLocks noGrp="1"/>
          </p:cNvSpPr>
          <p:nvPr>
            <p:ph type="pic" idx="2"/>
          </p:nvPr>
        </p:nvSpPr>
        <p:spPr>
          <a:xfrm>
            <a:off x="672108" y="726252"/>
            <a:ext cx="2057400" cy="4876800"/>
          </a:xfrm>
          <a:prstGeom prst="rect">
            <a:avLst/>
          </a:prstGeom>
          <a:noFill/>
          <a:ln>
            <a:noFill/>
          </a:ln>
        </p:spPr>
      </p:sp>
      <p:sp>
        <p:nvSpPr>
          <p:cNvPr id="68" name="Google Shape;68;p17"/>
          <p:cNvSpPr txBox="1">
            <a:spLocks noGrp="1"/>
          </p:cNvSpPr>
          <p:nvPr>
            <p:ph type="body" idx="1"/>
          </p:nvPr>
        </p:nvSpPr>
        <p:spPr>
          <a:xfrm>
            <a:off x="672108" y="6361290"/>
            <a:ext cx="2057400" cy="953910"/>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270"/>
              </a:spcBef>
              <a:spcAft>
                <a:spcPts val="0"/>
              </a:spcAft>
              <a:buClr>
                <a:schemeClr val="dk1"/>
              </a:buClr>
              <a:buSzPts val="1348"/>
              <a:buNone/>
              <a:defRPr sz="1348"/>
            </a:lvl1pPr>
            <a:lvl2pPr marL="914400" lvl="1" indent="-228600" algn="l">
              <a:lnSpc>
                <a:spcPct val="100000"/>
              </a:lnSpc>
              <a:spcBef>
                <a:spcPts val="231"/>
              </a:spcBef>
              <a:spcAft>
                <a:spcPts val="0"/>
              </a:spcAft>
              <a:buClr>
                <a:schemeClr val="dk1"/>
              </a:buClr>
              <a:buSzPts val="1155"/>
              <a:buNone/>
              <a:defRPr sz="1155"/>
            </a:lvl2pPr>
            <a:lvl3pPr marL="1371600" lvl="2" indent="-228600" algn="l">
              <a:lnSpc>
                <a:spcPct val="100000"/>
              </a:lnSpc>
              <a:spcBef>
                <a:spcPts val="193"/>
              </a:spcBef>
              <a:spcAft>
                <a:spcPts val="0"/>
              </a:spcAft>
              <a:buClr>
                <a:schemeClr val="dk1"/>
              </a:buClr>
              <a:buSzPts val="963"/>
              <a:buNone/>
              <a:defRPr sz="963"/>
            </a:lvl3pPr>
            <a:lvl4pPr marL="1828800" lvl="3" indent="-228600" algn="l">
              <a:lnSpc>
                <a:spcPct val="100000"/>
              </a:lnSpc>
              <a:spcBef>
                <a:spcPts val="173"/>
              </a:spcBef>
              <a:spcAft>
                <a:spcPts val="0"/>
              </a:spcAft>
              <a:buClr>
                <a:schemeClr val="dk1"/>
              </a:buClr>
              <a:buSzPts val="867"/>
              <a:buNone/>
              <a:defRPr sz="867"/>
            </a:lvl4pPr>
            <a:lvl5pPr marL="2286000" lvl="4" indent="-228600" algn="l">
              <a:lnSpc>
                <a:spcPct val="100000"/>
              </a:lnSpc>
              <a:spcBef>
                <a:spcPts val="173"/>
              </a:spcBef>
              <a:spcAft>
                <a:spcPts val="0"/>
              </a:spcAft>
              <a:buClr>
                <a:schemeClr val="dk1"/>
              </a:buClr>
              <a:buSzPts val="867"/>
              <a:buNone/>
              <a:defRPr sz="867"/>
            </a:lvl5pPr>
            <a:lvl6pPr marL="2743200" lvl="5" indent="-228600" algn="l">
              <a:lnSpc>
                <a:spcPct val="100000"/>
              </a:lnSpc>
              <a:spcBef>
                <a:spcPts val="173"/>
              </a:spcBef>
              <a:spcAft>
                <a:spcPts val="0"/>
              </a:spcAft>
              <a:buClr>
                <a:schemeClr val="dk1"/>
              </a:buClr>
              <a:buSzPts val="867"/>
              <a:buNone/>
              <a:defRPr sz="867"/>
            </a:lvl6pPr>
            <a:lvl7pPr marL="3200400" lvl="6" indent="-228600" algn="l">
              <a:lnSpc>
                <a:spcPct val="100000"/>
              </a:lnSpc>
              <a:spcBef>
                <a:spcPts val="173"/>
              </a:spcBef>
              <a:spcAft>
                <a:spcPts val="0"/>
              </a:spcAft>
              <a:buClr>
                <a:schemeClr val="dk1"/>
              </a:buClr>
              <a:buSzPts val="867"/>
              <a:buNone/>
              <a:defRPr sz="867"/>
            </a:lvl7pPr>
            <a:lvl8pPr marL="3657600" lvl="7" indent="-228600" algn="l">
              <a:lnSpc>
                <a:spcPct val="100000"/>
              </a:lnSpc>
              <a:spcBef>
                <a:spcPts val="173"/>
              </a:spcBef>
              <a:spcAft>
                <a:spcPts val="0"/>
              </a:spcAft>
              <a:buClr>
                <a:schemeClr val="dk1"/>
              </a:buClr>
              <a:buSzPts val="867"/>
              <a:buNone/>
              <a:defRPr sz="867"/>
            </a:lvl8pPr>
            <a:lvl9pPr marL="4114800" lvl="8" indent="-228600" algn="l">
              <a:lnSpc>
                <a:spcPct val="100000"/>
              </a:lnSpc>
              <a:spcBef>
                <a:spcPts val="173"/>
              </a:spcBef>
              <a:spcAft>
                <a:spcPts val="0"/>
              </a:spcAft>
              <a:buClr>
                <a:schemeClr val="dk1"/>
              </a:buClr>
              <a:buSzPts val="867"/>
              <a:buNone/>
              <a:defRPr sz="867"/>
            </a:lvl9pPr>
          </a:lstStyle>
          <a:p>
            <a:endParaRPr/>
          </a:p>
        </p:txBody>
      </p:sp>
      <p:sp>
        <p:nvSpPr>
          <p:cNvPr id="69" name="Google Shape;69;p17"/>
          <p:cNvSpPr txBox="1">
            <a:spLocks noGrp="1"/>
          </p:cNvSpPr>
          <p:nvPr>
            <p:ph type="dt" idx="10"/>
          </p:nvPr>
        </p:nvSpPr>
        <p:spPr>
          <a:xfrm>
            <a:off x="171450" y="7533452"/>
            <a:ext cx="800100" cy="432741"/>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7"/>
          <p:cNvSpPr txBox="1">
            <a:spLocks noGrp="1"/>
          </p:cNvSpPr>
          <p:nvPr>
            <p:ph type="ftr" idx="11"/>
          </p:nvPr>
        </p:nvSpPr>
        <p:spPr>
          <a:xfrm>
            <a:off x="1171576" y="7533452"/>
            <a:ext cx="1085850" cy="432741"/>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17"/>
          <p:cNvSpPr txBox="1">
            <a:spLocks noGrp="1"/>
          </p:cNvSpPr>
          <p:nvPr>
            <p:ph type="sldNum" idx="12"/>
          </p:nvPr>
        </p:nvSpPr>
        <p:spPr>
          <a:xfrm>
            <a:off x="2457450" y="7533452"/>
            <a:ext cx="800100" cy="432741"/>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53168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72"/>
        <p:cNvGrpSpPr/>
        <p:nvPr/>
      </p:nvGrpSpPr>
      <p:grpSpPr>
        <a:xfrm>
          <a:off x="0" y="0"/>
          <a:ext cx="0" cy="0"/>
          <a:chOff x="0" y="0"/>
          <a:chExt cx="0" cy="0"/>
        </a:xfrm>
      </p:grpSpPr>
      <p:sp>
        <p:nvSpPr>
          <p:cNvPr id="73" name="Google Shape;73;p18"/>
          <p:cNvSpPr txBox="1">
            <a:spLocks noGrp="1"/>
          </p:cNvSpPr>
          <p:nvPr>
            <p:ph type="title"/>
          </p:nvPr>
        </p:nvSpPr>
        <p:spPr>
          <a:xfrm>
            <a:off x="171450" y="325497"/>
            <a:ext cx="3086100" cy="1354667"/>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4" name="Google Shape;74;p18"/>
          <p:cNvSpPr txBox="1">
            <a:spLocks noGrp="1"/>
          </p:cNvSpPr>
          <p:nvPr>
            <p:ph type="body" idx="1"/>
          </p:nvPr>
        </p:nvSpPr>
        <p:spPr>
          <a:xfrm rot="5400000">
            <a:off x="-967553" y="3035537"/>
            <a:ext cx="5364105" cy="308610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75" name="Google Shape;75;p18"/>
          <p:cNvSpPr txBox="1">
            <a:spLocks noGrp="1"/>
          </p:cNvSpPr>
          <p:nvPr>
            <p:ph type="dt" idx="10"/>
          </p:nvPr>
        </p:nvSpPr>
        <p:spPr>
          <a:xfrm>
            <a:off x="171450" y="7533452"/>
            <a:ext cx="800100" cy="432741"/>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18"/>
          <p:cNvSpPr txBox="1">
            <a:spLocks noGrp="1"/>
          </p:cNvSpPr>
          <p:nvPr>
            <p:ph type="ftr" idx="11"/>
          </p:nvPr>
        </p:nvSpPr>
        <p:spPr>
          <a:xfrm>
            <a:off x="1171576" y="7533452"/>
            <a:ext cx="1085850" cy="432741"/>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18"/>
          <p:cNvSpPr txBox="1">
            <a:spLocks noGrp="1"/>
          </p:cNvSpPr>
          <p:nvPr>
            <p:ph type="sldNum" idx="12"/>
          </p:nvPr>
        </p:nvSpPr>
        <p:spPr>
          <a:xfrm>
            <a:off x="2457450" y="7533452"/>
            <a:ext cx="800100" cy="432741"/>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5708602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78"/>
        <p:cNvGrpSpPr/>
        <p:nvPr/>
      </p:nvGrpSpPr>
      <p:grpSpPr>
        <a:xfrm>
          <a:off x="0" y="0"/>
          <a:ext cx="0" cy="0"/>
          <a:chOff x="0" y="0"/>
          <a:chExt cx="0" cy="0"/>
        </a:xfrm>
      </p:grpSpPr>
      <p:sp>
        <p:nvSpPr>
          <p:cNvPr id="79" name="Google Shape;79;p19"/>
          <p:cNvSpPr txBox="1">
            <a:spLocks noGrp="1"/>
          </p:cNvSpPr>
          <p:nvPr>
            <p:ph type="title"/>
          </p:nvPr>
        </p:nvSpPr>
        <p:spPr>
          <a:xfrm rot="5400000">
            <a:off x="-595783" y="3407306"/>
            <a:ext cx="6935141" cy="771525"/>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 name="Google Shape;80;p19"/>
          <p:cNvSpPr txBox="1">
            <a:spLocks noGrp="1"/>
          </p:cNvSpPr>
          <p:nvPr>
            <p:ph type="body" idx="1"/>
          </p:nvPr>
        </p:nvSpPr>
        <p:spPr>
          <a:xfrm rot="5400000">
            <a:off x="-2167408" y="2664356"/>
            <a:ext cx="6935141" cy="2257425"/>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81" name="Google Shape;81;p19"/>
          <p:cNvSpPr txBox="1">
            <a:spLocks noGrp="1"/>
          </p:cNvSpPr>
          <p:nvPr>
            <p:ph type="dt" idx="10"/>
          </p:nvPr>
        </p:nvSpPr>
        <p:spPr>
          <a:xfrm>
            <a:off x="171450" y="7533452"/>
            <a:ext cx="800100" cy="432741"/>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 name="Google Shape;82;p19"/>
          <p:cNvSpPr txBox="1">
            <a:spLocks noGrp="1"/>
          </p:cNvSpPr>
          <p:nvPr>
            <p:ph type="ftr" idx="11"/>
          </p:nvPr>
        </p:nvSpPr>
        <p:spPr>
          <a:xfrm>
            <a:off x="1171576" y="7533452"/>
            <a:ext cx="1085850" cy="432741"/>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3" name="Google Shape;83;p19"/>
          <p:cNvSpPr txBox="1">
            <a:spLocks noGrp="1"/>
          </p:cNvSpPr>
          <p:nvPr>
            <p:ph type="sldNum" idx="12"/>
          </p:nvPr>
        </p:nvSpPr>
        <p:spPr>
          <a:xfrm>
            <a:off x="2457450" y="7533452"/>
            <a:ext cx="800100" cy="432741"/>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27251697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8"/>
          <p:cNvSpPr txBox="1">
            <a:spLocks noGrp="1"/>
          </p:cNvSpPr>
          <p:nvPr>
            <p:ph type="title"/>
          </p:nvPr>
        </p:nvSpPr>
        <p:spPr>
          <a:xfrm>
            <a:off x="171450" y="325497"/>
            <a:ext cx="3086100" cy="1354667"/>
          </a:xfrm>
          <a:prstGeom prst="rect">
            <a:avLst/>
          </a:prstGeom>
          <a:noFill/>
          <a:ln>
            <a:noFill/>
          </a:ln>
        </p:spPr>
        <p:txBody>
          <a:bodyPr spcFirstLastPara="1" wrap="square" lIns="91425" tIns="45700" rIns="91425" bIns="45700" anchor="ctr" anchorCtr="0">
            <a:normAutofit/>
          </a:bodyPr>
          <a:lstStyle>
            <a:lvl1pPr marR="0" lvl="0" algn="ctr" rtl="0">
              <a:lnSpc>
                <a:spcPct val="100000"/>
              </a:lnSpc>
              <a:spcBef>
                <a:spcPts val="0"/>
              </a:spcBef>
              <a:spcAft>
                <a:spcPts val="0"/>
              </a:spcAft>
              <a:buClr>
                <a:schemeClr val="dk1"/>
              </a:buClr>
              <a:buSzPts val="4237"/>
              <a:buFont typeface="Calibri"/>
              <a:buNone/>
              <a:defRPr sz="4237"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8"/>
          <p:cNvSpPr txBox="1">
            <a:spLocks noGrp="1"/>
          </p:cNvSpPr>
          <p:nvPr>
            <p:ph type="body" idx="1"/>
          </p:nvPr>
        </p:nvSpPr>
        <p:spPr>
          <a:xfrm>
            <a:off x="171450" y="1896535"/>
            <a:ext cx="3086100" cy="5364105"/>
          </a:xfrm>
          <a:prstGeom prst="rect">
            <a:avLst/>
          </a:prstGeom>
          <a:noFill/>
          <a:ln>
            <a:noFill/>
          </a:ln>
        </p:spPr>
        <p:txBody>
          <a:bodyPr spcFirstLastPara="1" wrap="square" lIns="91425" tIns="45700" rIns="91425" bIns="45700" anchor="t" anchorCtr="0">
            <a:normAutofit/>
          </a:bodyPr>
          <a:lstStyle>
            <a:lvl1pPr marL="457200" marR="0" lvl="0" indent="-424307" algn="l" rtl="0">
              <a:lnSpc>
                <a:spcPct val="100000"/>
              </a:lnSpc>
              <a:spcBef>
                <a:spcPts val="616"/>
              </a:spcBef>
              <a:spcAft>
                <a:spcPts val="0"/>
              </a:spcAft>
              <a:buClr>
                <a:schemeClr val="dk1"/>
              </a:buClr>
              <a:buSzPts val="3082"/>
              <a:buFont typeface="Arial"/>
              <a:buChar char="•"/>
              <a:defRPr sz="3082" b="0" i="0" u="none" strike="noStrike" cap="none">
                <a:solidFill>
                  <a:schemeClr val="dk1"/>
                </a:solidFill>
                <a:latin typeface="Calibri"/>
                <a:ea typeface="Calibri"/>
                <a:cs typeface="Calibri"/>
                <a:sym typeface="Calibri"/>
              </a:defRPr>
            </a:lvl1pPr>
            <a:lvl2pPr marL="914400" marR="0" lvl="1" indent="-399859" algn="l" rtl="0">
              <a:lnSpc>
                <a:spcPct val="100000"/>
              </a:lnSpc>
              <a:spcBef>
                <a:spcPts val="539"/>
              </a:spcBef>
              <a:spcAft>
                <a:spcPts val="0"/>
              </a:spcAft>
              <a:buClr>
                <a:schemeClr val="dk1"/>
              </a:buClr>
              <a:buSzPts val="2697"/>
              <a:buFont typeface="Arial"/>
              <a:buChar char="–"/>
              <a:defRPr sz="2697" b="0" i="0" u="none" strike="noStrike" cap="none">
                <a:solidFill>
                  <a:schemeClr val="dk1"/>
                </a:solidFill>
                <a:latin typeface="Calibri"/>
                <a:ea typeface="Calibri"/>
                <a:cs typeface="Calibri"/>
                <a:sym typeface="Calibri"/>
              </a:defRPr>
            </a:lvl2pPr>
            <a:lvl3pPr marL="1371600" marR="0" lvl="2" indent="-375348" algn="l" rtl="0">
              <a:lnSpc>
                <a:spcPct val="100000"/>
              </a:lnSpc>
              <a:spcBef>
                <a:spcPts val="462"/>
              </a:spcBef>
              <a:spcAft>
                <a:spcPts val="0"/>
              </a:spcAft>
              <a:buClr>
                <a:schemeClr val="dk1"/>
              </a:buClr>
              <a:buSzPts val="2311"/>
              <a:buFont typeface="Arial"/>
              <a:buChar char="•"/>
              <a:defRPr sz="2311" b="0" i="0" u="none" strike="noStrike" cap="none">
                <a:solidFill>
                  <a:schemeClr val="dk1"/>
                </a:solidFill>
                <a:latin typeface="Calibri"/>
                <a:ea typeface="Calibri"/>
                <a:cs typeface="Calibri"/>
                <a:sym typeface="Calibri"/>
              </a:defRPr>
            </a:lvl3pPr>
            <a:lvl4pPr marL="1828800" marR="0" lvl="3" indent="-350900" algn="l" rtl="0">
              <a:lnSpc>
                <a:spcPct val="100000"/>
              </a:lnSpc>
              <a:spcBef>
                <a:spcPts val="385"/>
              </a:spcBef>
              <a:spcAft>
                <a:spcPts val="0"/>
              </a:spcAft>
              <a:buClr>
                <a:schemeClr val="dk1"/>
              </a:buClr>
              <a:buSzPts val="1926"/>
              <a:buFont typeface="Arial"/>
              <a:buChar char="–"/>
              <a:defRPr sz="1926" b="0" i="0" u="none" strike="noStrike" cap="none">
                <a:solidFill>
                  <a:schemeClr val="dk1"/>
                </a:solidFill>
                <a:latin typeface="Calibri"/>
                <a:ea typeface="Calibri"/>
                <a:cs typeface="Calibri"/>
                <a:sym typeface="Calibri"/>
              </a:defRPr>
            </a:lvl4pPr>
            <a:lvl5pPr marL="2286000" marR="0" lvl="4" indent="-350901" algn="l" rtl="0">
              <a:lnSpc>
                <a:spcPct val="100000"/>
              </a:lnSpc>
              <a:spcBef>
                <a:spcPts val="385"/>
              </a:spcBef>
              <a:spcAft>
                <a:spcPts val="0"/>
              </a:spcAft>
              <a:buClr>
                <a:schemeClr val="dk1"/>
              </a:buClr>
              <a:buSzPts val="1926"/>
              <a:buFont typeface="Arial"/>
              <a:buChar char="»"/>
              <a:defRPr sz="1926" b="0" i="0" u="none" strike="noStrike" cap="none">
                <a:solidFill>
                  <a:schemeClr val="dk1"/>
                </a:solidFill>
                <a:latin typeface="Calibri"/>
                <a:ea typeface="Calibri"/>
                <a:cs typeface="Calibri"/>
                <a:sym typeface="Calibri"/>
              </a:defRPr>
            </a:lvl5pPr>
            <a:lvl6pPr marL="2743200" marR="0" lvl="5" indent="-350901" algn="l" rtl="0">
              <a:lnSpc>
                <a:spcPct val="100000"/>
              </a:lnSpc>
              <a:spcBef>
                <a:spcPts val="385"/>
              </a:spcBef>
              <a:spcAft>
                <a:spcPts val="0"/>
              </a:spcAft>
              <a:buClr>
                <a:schemeClr val="dk1"/>
              </a:buClr>
              <a:buSzPts val="1926"/>
              <a:buFont typeface="Arial"/>
              <a:buChar char="•"/>
              <a:defRPr sz="1926" b="0" i="0" u="none" strike="noStrike" cap="none">
                <a:solidFill>
                  <a:schemeClr val="dk1"/>
                </a:solidFill>
                <a:latin typeface="Calibri"/>
                <a:ea typeface="Calibri"/>
                <a:cs typeface="Calibri"/>
                <a:sym typeface="Calibri"/>
              </a:defRPr>
            </a:lvl6pPr>
            <a:lvl7pPr marL="3200400" marR="0" lvl="6" indent="-350901" algn="l" rtl="0">
              <a:lnSpc>
                <a:spcPct val="100000"/>
              </a:lnSpc>
              <a:spcBef>
                <a:spcPts val="385"/>
              </a:spcBef>
              <a:spcAft>
                <a:spcPts val="0"/>
              </a:spcAft>
              <a:buClr>
                <a:schemeClr val="dk1"/>
              </a:buClr>
              <a:buSzPts val="1926"/>
              <a:buFont typeface="Arial"/>
              <a:buChar char="•"/>
              <a:defRPr sz="1926" b="0" i="0" u="none" strike="noStrike" cap="none">
                <a:solidFill>
                  <a:schemeClr val="dk1"/>
                </a:solidFill>
                <a:latin typeface="Calibri"/>
                <a:ea typeface="Calibri"/>
                <a:cs typeface="Calibri"/>
                <a:sym typeface="Calibri"/>
              </a:defRPr>
            </a:lvl7pPr>
            <a:lvl8pPr marL="3657600" marR="0" lvl="7" indent="-350901" algn="l" rtl="0">
              <a:lnSpc>
                <a:spcPct val="100000"/>
              </a:lnSpc>
              <a:spcBef>
                <a:spcPts val="385"/>
              </a:spcBef>
              <a:spcAft>
                <a:spcPts val="0"/>
              </a:spcAft>
              <a:buClr>
                <a:schemeClr val="dk1"/>
              </a:buClr>
              <a:buSzPts val="1926"/>
              <a:buFont typeface="Arial"/>
              <a:buChar char="•"/>
              <a:defRPr sz="1926" b="0" i="0" u="none" strike="noStrike" cap="none">
                <a:solidFill>
                  <a:schemeClr val="dk1"/>
                </a:solidFill>
                <a:latin typeface="Calibri"/>
                <a:ea typeface="Calibri"/>
                <a:cs typeface="Calibri"/>
                <a:sym typeface="Calibri"/>
              </a:defRPr>
            </a:lvl8pPr>
            <a:lvl9pPr marL="4114800" marR="0" lvl="8" indent="-350901" algn="l" rtl="0">
              <a:lnSpc>
                <a:spcPct val="100000"/>
              </a:lnSpc>
              <a:spcBef>
                <a:spcPts val="385"/>
              </a:spcBef>
              <a:spcAft>
                <a:spcPts val="0"/>
              </a:spcAft>
              <a:buClr>
                <a:schemeClr val="dk1"/>
              </a:buClr>
              <a:buSzPts val="1926"/>
              <a:buFont typeface="Arial"/>
              <a:buChar char="•"/>
              <a:defRPr sz="1926" b="0" i="0" u="none" strike="noStrike" cap="none">
                <a:solidFill>
                  <a:schemeClr val="dk1"/>
                </a:solidFill>
                <a:latin typeface="Calibri"/>
                <a:ea typeface="Calibri"/>
                <a:cs typeface="Calibri"/>
                <a:sym typeface="Calibri"/>
              </a:defRPr>
            </a:lvl9pPr>
          </a:lstStyle>
          <a:p>
            <a:endParaRPr/>
          </a:p>
        </p:txBody>
      </p:sp>
      <p:sp>
        <p:nvSpPr>
          <p:cNvPr id="12" name="Google Shape;12;p8"/>
          <p:cNvSpPr txBox="1">
            <a:spLocks noGrp="1"/>
          </p:cNvSpPr>
          <p:nvPr>
            <p:ph type="dt" idx="10"/>
          </p:nvPr>
        </p:nvSpPr>
        <p:spPr>
          <a:xfrm>
            <a:off x="171450" y="7533452"/>
            <a:ext cx="800100" cy="432741"/>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155"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056"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056"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056"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056"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056"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056"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056"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056" b="0" i="0" u="none" strike="noStrike" cap="none">
                <a:solidFill>
                  <a:schemeClr val="dk1"/>
                </a:solidFill>
                <a:latin typeface="Calibri"/>
                <a:ea typeface="Calibri"/>
                <a:cs typeface="Calibri"/>
                <a:sym typeface="Calibri"/>
              </a:defRPr>
            </a:lvl9pPr>
          </a:lstStyle>
          <a:p>
            <a:endParaRPr/>
          </a:p>
        </p:txBody>
      </p:sp>
      <p:sp>
        <p:nvSpPr>
          <p:cNvPr id="13" name="Google Shape;13;p8"/>
          <p:cNvSpPr txBox="1">
            <a:spLocks noGrp="1"/>
          </p:cNvSpPr>
          <p:nvPr>
            <p:ph type="ftr" idx="11"/>
          </p:nvPr>
        </p:nvSpPr>
        <p:spPr>
          <a:xfrm>
            <a:off x="1171576" y="7533452"/>
            <a:ext cx="1085850" cy="432741"/>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155"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056"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056"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056"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056"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056"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056"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056"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056" b="0" i="0" u="none" strike="noStrike" cap="none">
                <a:solidFill>
                  <a:schemeClr val="dk1"/>
                </a:solidFill>
                <a:latin typeface="Calibri"/>
                <a:ea typeface="Calibri"/>
                <a:cs typeface="Calibri"/>
                <a:sym typeface="Calibri"/>
              </a:defRPr>
            </a:lvl9pPr>
          </a:lstStyle>
          <a:p>
            <a:endParaRPr/>
          </a:p>
        </p:txBody>
      </p:sp>
      <p:sp>
        <p:nvSpPr>
          <p:cNvPr id="14" name="Google Shape;14;p8"/>
          <p:cNvSpPr txBox="1">
            <a:spLocks noGrp="1"/>
          </p:cNvSpPr>
          <p:nvPr>
            <p:ph type="sldNum" idx="12"/>
          </p:nvPr>
        </p:nvSpPr>
        <p:spPr>
          <a:xfrm>
            <a:off x="2457450" y="7533452"/>
            <a:ext cx="800100" cy="432741"/>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155"/>
              <a:buFont typeface="Arial"/>
              <a:buNone/>
              <a:defRPr sz="1155" b="0" i="0" u="none" strike="noStrike" cap="none">
                <a:solidFill>
                  <a:srgbClr val="888888"/>
                </a:solidFill>
                <a:latin typeface="Calibri"/>
                <a:ea typeface="Calibri"/>
                <a:cs typeface="Calibri"/>
                <a:sym typeface="Calibri"/>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225158054"/>
      </p:ext>
    </p:extLst>
  </p:cSld>
  <p:clrMap bg1="lt1" tx1="dk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9.jp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296092"/>
        </a:solidFill>
        <a:effectLst/>
      </p:bgPr>
    </p:bg>
    <p:spTree>
      <p:nvGrpSpPr>
        <p:cNvPr id="1" name="Shape 88"/>
        <p:cNvGrpSpPr/>
        <p:nvPr/>
      </p:nvGrpSpPr>
      <p:grpSpPr>
        <a:xfrm>
          <a:off x="0" y="0"/>
          <a:ext cx="0" cy="0"/>
          <a:chOff x="0" y="0"/>
          <a:chExt cx="0" cy="0"/>
        </a:xfrm>
      </p:grpSpPr>
      <p:sp>
        <p:nvSpPr>
          <p:cNvPr id="89" name="Google Shape;89;p1"/>
          <p:cNvSpPr txBox="1"/>
          <p:nvPr/>
        </p:nvSpPr>
        <p:spPr>
          <a:xfrm>
            <a:off x="685810" y="3489986"/>
            <a:ext cx="5486400" cy="954300"/>
          </a:xfrm>
          <a:prstGeom prst="rect">
            <a:avLst/>
          </a:prstGeom>
          <a:noFill/>
          <a:ln>
            <a:noFill/>
          </a:ln>
        </p:spPr>
        <p:txBody>
          <a:bodyPr spcFirstLastPara="1" wrap="square" lIns="0" tIns="0" rIns="0" bIns="0" anchor="t" anchorCtr="0">
            <a:spAutoFit/>
          </a:bodyPr>
          <a:lstStyle/>
          <a:p>
            <a:pPr algn="ctr" defTabSz="914400">
              <a:buClr>
                <a:srgbClr val="000000"/>
              </a:buClr>
              <a:buSzPts val="1600"/>
            </a:pPr>
            <a:r>
              <a:rPr lang="en-US" sz="1600" kern="0">
                <a:solidFill>
                  <a:srgbClr val="FFFFFF"/>
                </a:solidFill>
                <a:latin typeface="Open Sans"/>
                <a:ea typeface="Open Sans"/>
                <a:cs typeface="Open Sans"/>
                <a:sym typeface="Open Sans"/>
              </a:rPr>
              <a:t>St. Mark’s Academy </a:t>
            </a:r>
            <a:endParaRPr sz="1400" kern="0">
              <a:solidFill>
                <a:srgbClr val="000000"/>
              </a:solidFill>
              <a:latin typeface="Arial"/>
              <a:ea typeface="Arial"/>
              <a:cs typeface="Arial"/>
              <a:sym typeface="Arial"/>
            </a:endParaRPr>
          </a:p>
          <a:p>
            <a:pPr algn="ctr" defTabSz="914400">
              <a:buClr>
                <a:srgbClr val="000000"/>
              </a:buClr>
              <a:buSzPts val="1600"/>
            </a:pPr>
            <a:r>
              <a:rPr lang="en-US" sz="1600" kern="0">
                <a:solidFill>
                  <a:srgbClr val="FFFFFF"/>
                </a:solidFill>
                <a:latin typeface="Open Sans"/>
                <a:ea typeface="Open Sans"/>
                <a:cs typeface="Open Sans"/>
                <a:sym typeface="Open Sans"/>
              </a:rPr>
              <a:t>Future Frontiers Programme Impact Report</a:t>
            </a:r>
            <a:endParaRPr sz="1400" kern="0">
              <a:solidFill>
                <a:srgbClr val="000000"/>
              </a:solidFill>
              <a:latin typeface="Arial"/>
              <a:ea typeface="Arial"/>
              <a:cs typeface="Arial"/>
              <a:sym typeface="Arial"/>
            </a:endParaRPr>
          </a:p>
          <a:p>
            <a:pPr algn="ctr" defTabSz="914400">
              <a:buClr>
                <a:srgbClr val="000000"/>
              </a:buClr>
              <a:buSzPts val="1400"/>
            </a:pPr>
            <a:endParaRPr sz="1400" kern="0">
              <a:solidFill>
                <a:srgbClr val="FFFFFF"/>
              </a:solidFill>
              <a:latin typeface="Open Sans"/>
              <a:ea typeface="Open Sans"/>
              <a:cs typeface="Open Sans"/>
              <a:sym typeface="Open Sans"/>
            </a:endParaRPr>
          </a:p>
          <a:p>
            <a:pPr algn="ctr" defTabSz="914400">
              <a:buClr>
                <a:srgbClr val="000000"/>
              </a:buClr>
              <a:buSzPts val="1600"/>
            </a:pPr>
            <a:r>
              <a:rPr lang="en-US" sz="1600" kern="0">
                <a:solidFill>
                  <a:srgbClr val="FFFFFF"/>
                </a:solidFill>
                <a:latin typeface="Open Sans"/>
                <a:ea typeface="Open Sans"/>
                <a:cs typeface="Open Sans"/>
                <a:sym typeface="Open Sans"/>
              </a:rPr>
              <a:t>Summer 2022</a:t>
            </a:r>
            <a:endParaRPr sz="1400" kern="0">
              <a:solidFill>
                <a:srgbClr val="000000"/>
              </a:solidFill>
              <a:latin typeface="Arial"/>
              <a:ea typeface="Arial"/>
              <a:cs typeface="Arial"/>
              <a:sym typeface="Arial"/>
            </a:endParaRPr>
          </a:p>
        </p:txBody>
      </p:sp>
      <p:pic>
        <p:nvPicPr>
          <p:cNvPr id="90" name="Google Shape;90;p1"/>
          <p:cNvPicPr preferRelativeResize="0"/>
          <p:nvPr/>
        </p:nvPicPr>
        <p:blipFill rotWithShape="1">
          <a:blip r:embed="rId3">
            <a:alphaModFix/>
          </a:blip>
          <a:srcRect/>
          <a:stretch/>
        </p:blipFill>
        <p:spPr>
          <a:xfrm>
            <a:off x="416139" y="7542112"/>
            <a:ext cx="1837228" cy="1744798"/>
          </a:xfrm>
          <a:prstGeom prst="rect">
            <a:avLst/>
          </a:prstGeom>
          <a:noFill/>
          <a:ln>
            <a:noFill/>
          </a:ln>
        </p:spPr>
      </p:pic>
      <p:pic>
        <p:nvPicPr>
          <p:cNvPr id="91" name="Google Shape;91;p1"/>
          <p:cNvPicPr preferRelativeResize="0"/>
          <p:nvPr/>
        </p:nvPicPr>
        <p:blipFill rotWithShape="1">
          <a:blip r:embed="rId3">
            <a:alphaModFix/>
          </a:blip>
          <a:srcRect/>
          <a:stretch/>
        </p:blipFill>
        <p:spPr>
          <a:xfrm>
            <a:off x="2405537" y="7532126"/>
            <a:ext cx="1858260" cy="1764771"/>
          </a:xfrm>
          <a:prstGeom prst="rect">
            <a:avLst/>
          </a:prstGeom>
          <a:noFill/>
          <a:ln>
            <a:noFill/>
          </a:ln>
        </p:spPr>
      </p:pic>
      <p:pic>
        <p:nvPicPr>
          <p:cNvPr id="92" name="Google Shape;92;p1"/>
          <p:cNvPicPr preferRelativeResize="0"/>
          <p:nvPr/>
        </p:nvPicPr>
        <p:blipFill rotWithShape="1">
          <a:blip r:embed="rId4">
            <a:alphaModFix/>
          </a:blip>
          <a:srcRect/>
          <a:stretch/>
        </p:blipFill>
        <p:spPr>
          <a:xfrm>
            <a:off x="2766641" y="2132174"/>
            <a:ext cx="1324699" cy="964800"/>
          </a:xfrm>
          <a:prstGeom prst="rect">
            <a:avLst/>
          </a:prstGeom>
          <a:noFill/>
          <a:ln>
            <a:noFill/>
          </a:ln>
        </p:spPr>
      </p:pic>
      <p:cxnSp>
        <p:nvCxnSpPr>
          <p:cNvPr id="93" name="Google Shape;93;p1"/>
          <p:cNvCxnSpPr/>
          <p:nvPr/>
        </p:nvCxnSpPr>
        <p:spPr>
          <a:xfrm>
            <a:off x="3428995" y="4973679"/>
            <a:ext cx="0" cy="366900"/>
          </a:xfrm>
          <a:prstGeom prst="straightConnector1">
            <a:avLst/>
          </a:prstGeom>
          <a:noFill/>
          <a:ln w="9525" cap="flat" cmpd="sng">
            <a:solidFill>
              <a:schemeClr val="lt1"/>
            </a:solidFill>
            <a:prstDash val="solid"/>
            <a:round/>
            <a:headEnd type="none" w="sm" len="sm"/>
            <a:tailEnd type="none" w="sm" len="sm"/>
          </a:ln>
        </p:spPr>
      </p:cxnSp>
      <p:cxnSp>
        <p:nvCxnSpPr>
          <p:cNvPr id="94" name="Google Shape;94;p1"/>
          <p:cNvCxnSpPr/>
          <p:nvPr/>
        </p:nvCxnSpPr>
        <p:spPr>
          <a:xfrm rot="10800000">
            <a:off x="0" y="6324600"/>
            <a:ext cx="6858000" cy="0"/>
          </a:xfrm>
          <a:prstGeom prst="straightConnector1">
            <a:avLst/>
          </a:prstGeom>
          <a:noFill/>
          <a:ln w="66675" cap="rnd" cmpd="sng">
            <a:solidFill>
              <a:srgbClr val="EEBC29"/>
            </a:solidFill>
            <a:prstDash val="dot"/>
            <a:round/>
            <a:headEnd type="none" w="sm" len="sm"/>
            <a:tailEnd type="none" w="sm" len="sm"/>
          </a:ln>
        </p:spPr>
      </p:cxnSp>
      <p:pic>
        <p:nvPicPr>
          <p:cNvPr id="95" name="Google Shape;95;p1"/>
          <p:cNvPicPr preferRelativeResize="0"/>
          <p:nvPr/>
        </p:nvPicPr>
        <p:blipFill>
          <a:blip r:embed="rId5">
            <a:alphaModFix/>
          </a:blip>
          <a:stretch>
            <a:fillRect/>
          </a:stretch>
        </p:blipFill>
        <p:spPr>
          <a:xfrm>
            <a:off x="3795201" y="4724085"/>
            <a:ext cx="1837225" cy="651278"/>
          </a:xfrm>
          <a:prstGeom prst="rect">
            <a:avLst/>
          </a:prstGeom>
          <a:noFill/>
          <a:ln>
            <a:noFill/>
          </a:ln>
        </p:spPr>
      </p:pic>
      <p:pic>
        <p:nvPicPr>
          <p:cNvPr id="96" name="Google Shape;96;p1"/>
          <p:cNvPicPr preferRelativeResize="0"/>
          <p:nvPr/>
        </p:nvPicPr>
        <p:blipFill>
          <a:blip r:embed="rId6">
            <a:alphaModFix/>
          </a:blip>
          <a:stretch>
            <a:fillRect/>
          </a:stretch>
        </p:blipFill>
        <p:spPr>
          <a:xfrm>
            <a:off x="280613" y="7406689"/>
            <a:ext cx="2867771" cy="2015601"/>
          </a:xfrm>
          <a:prstGeom prst="rect">
            <a:avLst/>
          </a:prstGeom>
          <a:noFill/>
          <a:ln>
            <a:noFill/>
          </a:ln>
        </p:spPr>
      </p:pic>
      <p:pic>
        <p:nvPicPr>
          <p:cNvPr id="97" name="Google Shape;97;p1"/>
          <p:cNvPicPr preferRelativeResize="0"/>
          <p:nvPr/>
        </p:nvPicPr>
        <p:blipFill>
          <a:blip r:embed="rId7">
            <a:alphaModFix/>
          </a:blip>
          <a:stretch>
            <a:fillRect/>
          </a:stretch>
        </p:blipFill>
        <p:spPr>
          <a:xfrm>
            <a:off x="3795196" y="7488539"/>
            <a:ext cx="2469284" cy="1851963"/>
          </a:xfrm>
          <a:prstGeom prst="rect">
            <a:avLst/>
          </a:prstGeom>
          <a:noFill/>
          <a:ln>
            <a:noFill/>
          </a:ln>
        </p:spPr>
      </p:pic>
      <p:pic>
        <p:nvPicPr>
          <p:cNvPr id="98" name="Google Shape;98;p1"/>
          <p:cNvPicPr preferRelativeResize="0"/>
          <p:nvPr/>
        </p:nvPicPr>
        <p:blipFill>
          <a:blip r:embed="rId8">
            <a:alphaModFix/>
          </a:blip>
          <a:stretch>
            <a:fillRect/>
          </a:stretch>
        </p:blipFill>
        <p:spPr>
          <a:xfrm>
            <a:off x="1714501" y="4556630"/>
            <a:ext cx="1200975" cy="1200994"/>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03"/>
        <p:cNvGrpSpPr/>
        <p:nvPr/>
      </p:nvGrpSpPr>
      <p:grpSpPr>
        <a:xfrm>
          <a:off x="0" y="0"/>
          <a:ext cx="0" cy="0"/>
          <a:chOff x="0" y="0"/>
          <a:chExt cx="0" cy="0"/>
        </a:xfrm>
      </p:grpSpPr>
      <p:sp>
        <p:nvSpPr>
          <p:cNvPr id="104" name="Google Shape;104;p2"/>
          <p:cNvSpPr/>
          <p:nvPr/>
        </p:nvSpPr>
        <p:spPr>
          <a:xfrm>
            <a:off x="453828" y="5338932"/>
            <a:ext cx="5942700" cy="2554500"/>
          </a:xfrm>
          <a:prstGeom prst="rect">
            <a:avLst/>
          </a:prstGeom>
          <a:solidFill>
            <a:srgbClr val="BFBFBF"/>
          </a:solidFill>
          <a:ln w="50800" cap="rnd" cmpd="sng">
            <a:solidFill>
              <a:srgbClr val="EEBC29"/>
            </a:solidFill>
            <a:prstDash val="dot"/>
            <a:round/>
            <a:headEnd type="none" w="sm" len="sm"/>
            <a:tailEnd type="none" w="sm" len="sm"/>
          </a:ln>
        </p:spPr>
        <p:txBody>
          <a:bodyPr spcFirstLastPara="1" wrap="square" lIns="91425" tIns="45700" rIns="91425" bIns="45700" anchor="ctr" anchorCtr="0">
            <a:noAutofit/>
          </a:bodyPr>
          <a:lstStyle/>
          <a:p>
            <a:pPr algn="ctr" defTabSz="914400">
              <a:buClr>
                <a:srgbClr val="000000"/>
              </a:buClr>
              <a:buSzPts val="1056"/>
            </a:pPr>
            <a:endParaRPr sz="1056" kern="0">
              <a:solidFill>
                <a:srgbClr val="FFFFFF"/>
              </a:solidFill>
              <a:latin typeface="Calibri"/>
              <a:ea typeface="Calibri"/>
              <a:cs typeface="Calibri"/>
              <a:sym typeface="Calibri"/>
            </a:endParaRPr>
          </a:p>
        </p:txBody>
      </p:sp>
      <p:sp>
        <p:nvSpPr>
          <p:cNvPr id="105" name="Google Shape;105;p2"/>
          <p:cNvSpPr txBox="1"/>
          <p:nvPr/>
        </p:nvSpPr>
        <p:spPr>
          <a:xfrm>
            <a:off x="530788" y="1398772"/>
            <a:ext cx="5865900" cy="3519169"/>
          </a:xfrm>
          <a:prstGeom prst="rect">
            <a:avLst/>
          </a:prstGeom>
          <a:noFill/>
          <a:ln>
            <a:noFill/>
          </a:ln>
        </p:spPr>
        <p:txBody>
          <a:bodyPr spcFirstLastPara="1" wrap="square" lIns="0" tIns="0" rIns="0" bIns="0" anchor="t" anchorCtr="0">
            <a:spAutoFit/>
          </a:bodyPr>
          <a:lstStyle/>
          <a:p>
            <a:pPr defTabSz="914400">
              <a:buClr>
                <a:srgbClr val="000000"/>
              </a:buClr>
              <a:buSzPts val="1000"/>
            </a:pPr>
            <a:endParaRPr sz="1000" kern="0">
              <a:solidFill>
                <a:srgbClr val="000000"/>
              </a:solidFill>
              <a:latin typeface="Open Sans"/>
              <a:ea typeface="Open Sans"/>
              <a:cs typeface="Open Sans"/>
              <a:sym typeface="Open Sans"/>
            </a:endParaRPr>
          </a:p>
          <a:p>
            <a:pPr defTabSz="914400">
              <a:buClr>
                <a:srgbClr val="000000"/>
              </a:buClr>
              <a:buSzPts val="1000"/>
            </a:pPr>
            <a:endParaRPr sz="1000" kern="0">
              <a:solidFill>
                <a:srgbClr val="000000"/>
              </a:solidFill>
              <a:latin typeface="Open Sans"/>
              <a:ea typeface="Open Sans"/>
              <a:cs typeface="Open Sans"/>
              <a:sym typeface="Open Sans"/>
            </a:endParaRPr>
          </a:p>
          <a:p>
            <a:pPr defTabSz="914400">
              <a:buClr>
                <a:srgbClr val="000000"/>
              </a:buClr>
              <a:buSzPts val="2400"/>
            </a:pPr>
            <a:r>
              <a:rPr lang="en-US" sz="2400" kern="0">
                <a:solidFill>
                  <a:srgbClr val="296092"/>
                </a:solidFill>
                <a:latin typeface="Open Sans"/>
                <a:ea typeface="Open Sans"/>
                <a:cs typeface="Open Sans"/>
                <a:sym typeface="Open Sans"/>
              </a:rPr>
              <a:t>Introduction and impact summary</a:t>
            </a:r>
            <a:endParaRPr sz="1400" kern="0">
              <a:solidFill>
                <a:srgbClr val="000000"/>
              </a:solidFill>
              <a:latin typeface="Arial"/>
              <a:ea typeface="Arial"/>
              <a:cs typeface="Arial"/>
              <a:sym typeface="Arial"/>
            </a:endParaRPr>
          </a:p>
          <a:p>
            <a:pPr defTabSz="914400">
              <a:buClr>
                <a:srgbClr val="000000"/>
              </a:buClr>
              <a:buSzPts val="1000"/>
            </a:pPr>
            <a:endParaRPr sz="1000" kern="0">
              <a:solidFill>
                <a:srgbClr val="000000"/>
              </a:solidFill>
              <a:latin typeface="Open Sans"/>
              <a:ea typeface="Open Sans"/>
              <a:cs typeface="Open Sans"/>
              <a:sym typeface="Open Sans"/>
            </a:endParaRPr>
          </a:p>
          <a:p>
            <a:pPr defTabSz="914400">
              <a:buClr>
                <a:srgbClr val="000000"/>
              </a:buClr>
              <a:buSzPts val="1000"/>
            </a:pPr>
            <a:r>
              <a:rPr lang="en-US" sz="1000" kern="0">
                <a:solidFill>
                  <a:srgbClr val="000000"/>
                </a:solidFill>
                <a:latin typeface="Open Sans"/>
                <a:ea typeface="Open Sans"/>
                <a:cs typeface="Open Sans"/>
                <a:sym typeface="Open Sans"/>
              </a:rPr>
              <a:t>We are pleased to present an overview of the work students from St. Mark’s Academy completed on the Future Frontiers programme in Summer 2022, and the progress they have made.  This report includes a description of the activities pupils completed and the data showing the impact of the Future Frontiers programme on both pupils’ motivation at school and also their career and transition readiness. </a:t>
            </a:r>
            <a:endParaRPr sz="1400" kern="0">
              <a:solidFill>
                <a:srgbClr val="000000"/>
              </a:solidFill>
              <a:latin typeface="Arial"/>
              <a:ea typeface="Arial"/>
              <a:cs typeface="Arial"/>
              <a:sym typeface="Arial"/>
            </a:endParaRPr>
          </a:p>
          <a:p>
            <a:pPr defTabSz="914400">
              <a:buClr>
                <a:srgbClr val="000000"/>
              </a:buClr>
              <a:buSzPts val="867"/>
            </a:pPr>
            <a:endParaRPr sz="867" kern="0">
              <a:solidFill>
                <a:srgbClr val="000000"/>
              </a:solidFill>
              <a:latin typeface="Open Sans"/>
              <a:ea typeface="Open Sans"/>
              <a:cs typeface="Open Sans"/>
              <a:sym typeface="Open Sans"/>
            </a:endParaRPr>
          </a:p>
          <a:p>
            <a:pPr defTabSz="914400">
              <a:buClr>
                <a:srgbClr val="000000"/>
              </a:buClr>
              <a:buSzPts val="1000"/>
            </a:pPr>
            <a:r>
              <a:rPr lang="en-US" sz="1000" kern="0">
                <a:solidFill>
                  <a:srgbClr val="296092"/>
                </a:solidFill>
                <a:latin typeface="Open Sans"/>
                <a:ea typeface="Open Sans"/>
                <a:cs typeface="Open Sans"/>
                <a:sym typeface="Open Sans"/>
              </a:rPr>
              <a:t>About Future Frontiers</a:t>
            </a:r>
            <a:endParaRPr sz="1400" kern="0">
              <a:solidFill>
                <a:srgbClr val="000000"/>
              </a:solidFill>
              <a:latin typeface="Arial"/>
              <a:ea typeface="Arial"/>
              <a:cs typeface="Arial"/>
              <a:sym typeface="Arial"/>
            </a:endParaRPr>
          </a:p>
          <a:p>
            <a:pPr defTabSz="914400">
              <a:buClr>
                <a:srgbClr val="000000"/>
              </a:buClr>
              <a:buSzPts val="867"/>
            </a:pPr>
            <a:endParaRPr sz="867" kern="0">
              <a:solidFill>
                <a:srgbClr val="000000"/>
              </a:solidFill>
              <a:latin typeface="Open Sans"/>
              <a:ea typeface="Open Sans"/>
              <a:cs typeface="Open Sans"/>
              <a:sym typeface="Open Sans"/>
            </a:endParaRPr>
          </a:p>
          <a:p>
            <a:pPr defTabSz="914400">
              <a:buClr>
                <a:srgbClr val="000000"/>
              </a:buClr>
              <a:buSzPts val="1000"/>
            </a:pPr>
            <a:r>
              <a:rPr lang="en-US" sz="1000" kern="0">
                <a:solidFill>
                  <a:srgbClr val="000000"/>
                </a:solidFill>
                <a:latin typeface="Open Sans"/>
                <a:ea typeface="Open Sans"/>
                <a:cs typeface="Open Sans"/>
                <a:sym typeface="Open Sans"/>
              </a:rPr>
              <a:t>Future Frontiers supports young people from disadvantaged backgrounds to realise their potential at school and achieve post-16 qualifications that lead to secure and fulfilling future employment. We do this through an intensive two-year programme of coaching, access to professionals and 1:1 career guidance.</a:t>
            </a:r>
            <a:endParaRPr sz="1400" kern="0">
              <a:solidFill>
                <a:srgbClr val="000000"/>
              </a:solidFill>
              <a:latin typeface="Arial"/>
              <a:ea typeface="Arial"/>
              <a:cs typeface="Arial"/>
              <a:sym typeface="Arial"/>
            </a:endParaRPr>
          </a:p>
          <a:p>
            <a:pPr defTabSz="914400">
              <a:buClr>
                <a:srgbClr val="000000"/>
              </a:buClr>
              <a:buSzPts val="867"/>
            </a:pPr>
            <a:endParaRPr sz="867" kern="0">
              <a:solidFill>
                <a:srgbClr val="000000"/>
              </a:solidFill>
              <a:latin typeface="Open Sans"/>
              <a:ea typeface="Open Sans"/>
              <a:cs typeface="Open Sans"/>
              <a:sym typeface="Open Sans"/>
            </a:endParaRPr>
          </a:p>
          <a:p>
            <a:pPr defTabSz="914400">
              <a:buClr>
                <a:srgbClr val="000000"/>
              </a:buClr>
              <a:buSzPts val="1000"/>
            </a:pPr>
            <a:r>
              <a:rPr lang="en-US" sz="1000" kern="0">
                <a:solidFill>
                  <a:srgbClr val="296092"/>
                </a:solidFill>
                <a:latin typeface="Open Sans"/>
                <a:ea typeface="Open Sans"/>
                <a:cs typeface="Open Sans"/>
                <a:sym typeface="Open Sans"/>
              </a:rPr>
              <a:t>Future Frontiers Year 10 programme at St. Mark’s Academy</a:t>
            </a:r>
            <a:endParaRPr sz="1400" kern="0">
              <a:solidFill>
                <a:srgbClr val="000000"/>
              </a:solidFill>
              <a:latin typeface="Arial"/>
              <a:ea typeface="Arial"/>
              <a:cs typeface="Arial"/>
              <a:sym typeface="Arial"/>
            </a:endParaRPr>
          </a:p>
          <a:p>
            <a:pPr defTabSz="914400">
              <a:buClr>
                <a:srgbClr val="000000"/>
              </a:buClr>
              <a:buSzPts val="1000"/>
            </a:pPr>
            <a:endParaRPr sz="1000" b="1" kern="0">
              <a:solidFill>
                <a:srgbClr val="296092"/>
              </a:solidFill>
              <a:latin typeface="Open Sans"/>
              <a:ea typeface="Open Sans"/>
              <a:cs typeface="Open Sans"/>
              <a:sym typeface="Open Sans"/>
            </a:endParaRPr>
          </a:p>
          <a:p>
            <a:pPr defTabSz="914400">
              <a:buClr>
                <a:srgbClr val="000000"/>
              </a:buClr>
              <a:buSzPts val="1000"/>
            </a:pPr>
            <a:r>
              <a:rPr lang="en-US" sz="1000" kern="0">
                <a:solidFill>
                  <a:srgbClr val="000000"/>
                </a:solidFill>
                <a:latin typeface="Open Sans"/>
                <a:ea typeface="Open Sans"/>
                <a:cs typeface="Open Sans"/>
                <a:sym typeface="Open Sans"/>
              </a:rPr>
              <a:t>In Summer Half Term 2, 38</a:t>
            </a:r>
            <a:r>
              <a:rPr lang="en-US" sz="1000" kern="0">
                <a:solidFill>
                  <a:srgbClr val="FF0000"/>
                </a:solidFill>
                <a:latin typeface="Open Sans"/>
                <a:ea typeface="Open Sans"/>
                <a:cs typeface="Open Sans"/>
                <a:sym typeface="Open Sans"/>
              </a:rPr>
              <a:t> </a:t>
            </a:r>
            <a:r>
              <a:rPr lang="en-US" sz="1000" kern="0">
                <a:solidFill>
                  <a:srgbClr val="000000"/>
                </a:solidFill>
                <a:latin typeface="Open Sans"/>
                <a:ea typeface="Open Sans"/>
                <a:cs typeface="Open Sans"/>
                <a:sym typeface="Open Sans"/>
              </a:rPr>
              <a:t>Year 10 students were supported for 6 hours of tailored coaching. During this period, coaches from </a:t>
            </a:r>
            <a:r>
              <a:rPr lang="en-US" sz="1000" kern="0">
                <a:solidFill>
                  <a:srgbClr val="296092"/>
                </a:solidFill>
                <a:latin typeface="Open Sans"/>
                <a:ea typeface="Open Sans"/>
                <a:cs typeface="Open Sans"/>
                <a:sym typeface="Open Sans"/>
              </a:rPr>
              <a:t>JM Finn </a:t>
            </a:r>
            <a:r>
              <a:rPr lang="en-US" sz="1000" kern="0">
                <a:solidFill>
                  <a:srgbClr val="000000"/>
                </a:solidFill>
                <a:latin typeface="Open Sans"/>
                <a:ea typeface="Open Sans"/>
                <a:cs typeface="Open Sans"/>
                <a:sym typeface="Open Sans"/>
              </a:rPr>
              <a:t>and </a:t>
            </a:r>
            <a:r>
              <a:rPr lang="en-US" sz="1000" kern="0">
                <a:solidFill>
                  <a:srgbClr val="296092"/>
                </a:solidFill>
                <a:latin typeface="Open Sans"/>
                <a:ea typeface="Open Sans"/>
                <a:cs typeface="Open Sans"/>
                <a:sym typeface="Open Sans"/>
              </a:rPr>
              <a:t>Marex </a:t>
            </a:r>
            <a:r>
              <a:rPr lang="en-US" sz="1000" kern="0">
                <a:solidFill>
                  <a:srgbClr val="000000"/>
                </a:solidFill>
                <a:latin typeface="Open Sans"/>
                <a:ea typeface="Open Sans"/>
                <a:cs typeface="Open Sans"/>
                <a:sym typeface="Open Sans"/>
              </a:rPr>
              <a:t>provided young people with a space to explore their interests, discover inspiring careers and plan for their next steps.  Students also attended a Pathways Seminar in school to build their knowledge and understanding of post-16 options. </a:t>
            </a:r>
            <a:endParaRPr sz="1400" kern="0">
              <a:solidFill>
                <a:srgbClr val="000000"/>
              </a:solidFill>
              <a:latin typeface="Arial"/>
              <a:ea typeface="Arial"/>
              <a:cs typeface="Arial"/>
              <a:sym typeface="Arial"/>
            </a:endParaRPr>
          </a:p>
          <a:p>
            <a:pPr defTabSz="914400">
              <a:buClr>
                <a:srgbClr val="000000"/>
              </a:buClr>
              <a:buSzPts val="867"/>
            </a:pPr>
            <a:endParaRPr sz="867" b="1" kern="0">
              <a:solidFill>
                <a:srgbClr val="296092"/>
              </a:solidFill>
              <a:latin typeface="Open Sans"/>
              <a:ea typeface="Open Sans"/>
              <a:cs typeface="Open Sans"/>
              <a:sym typeface="Open Sans"/>
            </a:endParaRPr>
          </a:p>
        </p:txBody>
      </p:sp>
      <p:pic>
        <p:nvPicPr>
          <p:cNvPr id="106" name="Google Shape;106;p2"/>
          <p:cNvPicPr preferRelativeResize="0"/>
          <p:nvPr/>
        </p:nvPicPr>
        <p:blipFill rotWithShape="1">
          <a:blip r:embed="rId3">
            <a:alphaModFix/>
          </a:blip>
          <a:srcRect/>
          <a:stretch/>
        </p:blipFill>
        <p:spPr>
          <a:xfrm>
            <a:off x="587951" y="5914417"/>
            <a:ext cx="1837225" cy="1744795"/>
          </a:xfrm>
          <a:prstGeom prst="rect">
            <a:avLst/>
          </a:prstGeom>
          <a:noFill/>
          <a:ln>
            <a:noFill/>
          </a:ln>
        </p:spPr>
      </p:pic>
      <p:sp>
        <p:nvSpPr>
          <p:cNvPr id="107" name="Google Shape;107;p2"/>
          <p:cNvSpPr txBox="1"/>
          <p:nvPr/>
        </p:nvSpPr>
        <p:spPr>
          <a:xfrm>
            <a:off x="933310" y="6020693"/>
            <a:ext cx="1259700" cy="1416000"/>
          </a:xfrm>
          <a:prstGeom prst="rect">
            <a:avLst/>
          </a:prstGeom>
          <a:noFill/>
          <a:ln>
            <a:noFill/>
          </a:ln>
        </p:spPr>
        <p:txBody>
          <a:bodyPr spcFirstLastPara="1" wrap="square" lIns="0" tIns="0" rIns="0" bIns="0" anchor="t" anchorCtr="0">
            <a:spAutoFit/>
          </a:bodyPr>
          <a:lstStyle/>
          <a:p>
            <a:pPr algn="ctr" defTabSz="914400">
              <a:buClr>
                <a:srgbClr val="000000"/>
              </a:buClr>
              <a:buSzPts val="3200"/>
            </a:pPr>
            <a:r>
              <a:rPr lang="en-US" sz="3200" b="1" kern="0">
                <a:solidFill>
                  <a:srgbClr val="EEBC29"/>
                </a:solidFill>
                <a:latin typeface="Open Sans"/>
                <a:ea typeface="Open Sans"/>
                <a:cs typeface="Open Sans"/>
                <a:sym typeface="Open Sans"/>
              </a:rPr>
              <a:t>38</a:t>
            </a:r>
            <a:endParaRPr sz="1400" kern="0">
              <a:solidFill>
                <a:srgbClr val="000000"/>
              </a:solidFill>
              <a:latin typeface="Arial"/>
              <a:ea typeface="Arial"/>
              <a:cs typeface="Arial"/>
              <a:sym typeface="Arial"/>
            </a:endParaRPr>
          </a:p>
          <a:p>
            <a:pPr algn="ctr" defTabSz="914400">
              <a:buClr>
                <a:srgbClr val="000000"/>
              </a:buClr>
              <a:buSzPts val="1800"/>
            </a:pPr>
            <a:r>
              <a:rPr lang="en-US" b="1" kern="0">
                <a:solidFill>
                  <a:srgbClr val="EEBC29"/>
                </a:solidFill>
                <a:latin typeface="Open Sans"/>
                <a:ea typeface="Open Sans"/>
                <a:cs typeface="Open Sans"/>
                <a:sym typeface="Open Sans"/>
              </a:rPr>
              <a:t>Pupils</a:t>
            </a:r>
            <a:endParaRPr sz="1400" kern="0">
              <a:solidFill>
                <a:srgbClr val="000000"/>
              </a:solidFill>
              <a:latin typeface="Arial"/>
              <a:ea typeface="Arial"/>
              <a:cs typeface="Arial"/>
              <a:sym typeface="Arial"/>
            </a:endParaRPr>
          </a:p>
          <a:p>
            <a:pPr algn="ctr" defTabSz="914400">
              <a:buClr>
                <a:srgbClr val="000000"/>
              </a:buClr>
              <a:buSzPts val="900"/>
            </a:pPr>
            <a:endParaRPr sz="900" b="1" kern="0">
              <a:solidFill>
                <a:srgbClr val="D8D8D8"/>
              </a:solidFill>
              <a:latin typeface="Open Sans"/>
              <a:ea typeface="Open Sans"/>
              <a:cs typeface="Open Sans"/>
              <a:sym typeface="Open Sans"/>
            </a:endParaRPr>
          </a:p>
          <a:p>
            <a:pPr algn="ctr" defTabSz="914400">
              <a:buClr>
                <a:srgbClr val="000000"/>
              </a:buClr>
              <a:buSzPts val="1100"/>
            </a:pPr>
            <a:r>
              <a:rPr lang="en-US" sz="1100" b="1" kern="0">
                <a:solidFill>
                  <a:srgbClr val="D8D8D8"/>
                </a:solidFill>
                <a:latin typeface="Open Sans"/>
                <a:ea typeface="Open Sans"/>
                <a:cs typeface="Open Sans"/>
                <a:sym typeface="Open Sans"/>
              </a:rPr>
              <a:t>of which </a:t>
            </a:r>
            <a:r>
              <a:rPr lang="en-US" sz="1100" b="1" kern="0">
                <a:solidFill>
                  <a:srgbClr val="EEBC29"/>
                </a:solidFill>
                <a:latin typeface="Open Sans"/>
                <a:ea typeface="Open Sans"/>
                <a:cs typeface="Open Sans"/>
                <a:sym typeface="Open Sans"/>
              </a:rPr>
              <a:t>33</a:t>
            </a:r>
            <a:r>
              <a:rPr lang="en-US" sz="1100" b="1" kern="0">
                <a:solidFill>
                  <a:srgbClr val="D8D8D8"/>
                </a:solidFill>
                <a:latin typeface="Open Sans"/>
                <a:ea typeface="Open Sans"/>
                <a:cs typeface="Open Sans"/>
                <a:sym typeface="Open Sans"/>
              </a:rPr>
              <a:t> were eligible for Pupil Premium </a:t>
            </a:r>
            <a:endParaRPr sz="1400" kern="0">
              <a:solidFill>
                <a:srgbClr val="000000"/>
              </a:solidFill>
              <a:latin typeface="Arial"/>
              <a:ea typeface="Arial"/>
              <a:cs typeface="Arial"/>
              <a:sym typeface="Arial"/>
            </a:endParaRPr>
          </a:p>
        </p:txBody>
      </p:sp>
      <p:pic>
        <p:nvPicPr>
          <p:cNvPr id="108" name="Google Shape;108;p2"/>
          <p:cNvPicPr preferRelativeResize="0"/>
          <p:nvPr/>
        </p:nvPicPr>
        <p:blipFill rotWithShape="1">
          <a:blip r:embed="rId3">
            <a:alphaModFix/>
          </a:blip>
          <a:srcRect/>
          <a:stretch/>
        </p:blipFill>
        <p:spPr>
          <a:xfrm>
            <a:off x="2463696" y="5920873"/>
            <a:ext cx="1858263" cy="1764772"/>
          </a:xfrm>
          <a:prstGeom prst="rect">
            <a:avLst/>
          </a:prstGeom>
          <a:noFill/>
          <a:ln>
            <a:noFill/>
          </a:ln>
        </p:spPr>
      </p:pic>
      <p:sp>
        <p:nvSpPr>
          <p:cNvPr id="109" name="Google Shape;109;p2"/>
          <p:cNvSpPr txBox="1"/>
          <p:nvPr/>
        </p:nvSpPr>
        <p:spPr>
          <a:xfrm>
            <a:off x="2958182" y="6048261"/>
            <a:ext cx="961500" cy="1292662"/>
          </a:xfrm>
          <a:prstGeom prst="rect">
            <a:avLst/>
          </a:prstGeom>
          <a:noFill/>
          <a:ln>
            <a:noFill/>
          </a:ln>
        </p:spPr>
        <p:txBody>
          <a:bodyPr spcFirstLastPara="1" wrap="square" lIns="0" tIns="0" rIns="0" bIns="0" anchor="t" anchorCtr="0">
            <a:spAutoFit/>
          </a:bodyPr>
          <a:lstStyle/>
          <a:p>
            <a:pPr algn="ctr" defTabSz="914400">
              <a:buClr>
                <a:srgbClr val="000000"/>
              </a:buClr>
              <a:buSzPts val="3600"/>
            </a:pPr>
            <a:r>
              <a:rPr lang="en-US" sz="3600" b="1" kern="0">
                <a:solidFill>
                  <a:srgbClr val="EEBC29"/>
                </a:solidFill>
                <a:latin typeface="Open Sans"/>
                <a:ea typeface="Open Sans"/>
                <a:cs typeface="Open Sans"/>
                <a:sym typeface="Open Sans"/>
              </a:rPr>
              <a:t>96%</a:t>
            </a:r>
            <a:endParaRPr sz="1400" kern="0">
              <a:solidFill>
                <a:srgbClr val="000000"/>
              </a:solidFill>
              <a:latin typeface="Arial"/>
              <a:ea typeface="Arial"/>
              <a:cs typeface="Arial"/>
              <a:sym typeface="Arial"/>
            </a:endParaRPr>
          </a:p>
          <a:p>
            <a:pPr algn="ctr" defTabSz="914400">
              <a:buClr>
                <a:srgbClr val="000000"/>
              </a:buClr>
              <a:buSzPts val="1200"/>
            </a:pPr>
            <a:r>
              <a:rPr lang="en-US" sz="1200" b="1" kern="0">
                <a:solidFill>
                  <a:srgbClr val="D8D8D8"/>
                </a:solidFill>
                <a:latin typeface="Open Sans"/>
                <a:ea typeface="Open Sans"/>
                <a:cs typeface="Open Sans"/>
                <a:sym typeface="Open Sans"/>
              </a:rPr>
              <a:t>are more motivated to work hard at school</a:t>
            </a:r>
            <a:endParaRPr sz="1400" kern="0">
              <a:solidFill>
                <a:srgbClr val="000000"/>
              </a:solidFill>
              <a:latin typeface="Arial"/>
              <a:ea typeface="Arial"/>
              <a:cs typeface="Arial"/>
              <a:sym typeface="Arial"/>
            </a:endParaRPr>
          </a:p>
        </p:txBody>
      </p:sp>
      <p:pic>
        <p:nvPicPr>
          <p:cNvPr id="110" name="Google Shape;110;p2"/>
          <p:cNvPicPr preferRelativeResize="0"/>
          <p:nvPr/>
        </p:nvPicPr>
        <p:blipFill rotWithShape="1">
          <a:blip r:embed="rId3">
            <a:alphaModFix/>
          </a:blip>
          <a:srcRect/>
          <a:stretch/>
        </p:blipFill>
        <p:spPr>
          <a:xfrm>
            <a:off x="4360474" y="5891860"/>
            <a:ext cx="1919363" cy="1822799"/>
          </a:xfrm>
          <a:prstGeom prst="rect">
            <a:avLst/>
          </a:prstGeom>
          <a:noFill/>
          <a:ln>
            <a:noFill/>
          </a:ln>
        </p:spPr>
      </p:pic>
      <p:sp>
        <p:nvSpPr>
          <p:cNvPr id="111" name="Google Shape;111;p2"/>
          <p:cNvSpPr txBox="1"/>
          <p:nvPr/>
        </p:nvSpPr>
        <p:spPr>
          <a:xfrm>
            <a:off x="4751306" y="6045225"/>
            <a:ext cx="1242000" cy="1108200"/>
          </a:xfrm>
          <a:prstGeom prst="rect">
            <a:avLst/>
          </a:prstGeom>
          <a:noFill/>
          <a:ln>
            <a:noFill/>
          </a:ln>
        </p:spPr>
        <p:txBody>
          <a:bodyPr spcFirstLastPara="1" wrap="square" lIns="0" tIns="0" rIns="0" bIns="0" anchor="t" anchorCtr="0">
            <a:spAutoFit/>
          </a:bodyPr>
          <a:lstStyle/>
          <a:p>
            <a:pPr algn="ctr" defTabSz="914400">
              <a:buClr>
                <a:srgbClr val="000000"/>
              </a:buClr>
              <a:buSzPts val="3600"/>
            </a:pPr>
            <a:r>
              <a:rPr lang="en-US" sz="3600" b="1" kern="0">
                <a:solidFill>
                  <a:srgbClr val="EEBC29"/>
                </a:solidFill>
                <a:latin typeface="Open Sans"/>
                <a:ea typeface="Open Sans"/>
                <a:cs typeface="Open Sans"/>
                <a:sym typeface="Open Sans"/>
              </a:rPr>
              <a:t>75%</a:t>
            </a:r>
            <a:endParaRPr sz="1400" kern="0">
              <a:solidFill>
                <a:srgbClr val="000000"/>
              </a:solidFill>
              <a:latin typeface="Arial"/>
              <a:ea typeface="Arial"/>
              <a:cs typeface="Arial"/>
              <a:sym typeface="Arial"/>
            </a:endParaRPr>
          </a:p>
          <a:p>
            <a:pPr algn="ctr" defTabSz="914400">
              <a:buClr>
                <a:srgbClr val="000000"/>
              </a:buClr>
              <a:buSzPts val="1200"/>
            </a:pPr>
            <a:r>
              <a:rPr lang="en-US" sz="1200" b="1" kern="0">
                <a:solidFill>
                  <a:srgbClr val="D8D8D8"/>
                </a:solidFill>
                <a:latin typeface="Open Sans"/>
                <a:ea typeface="Open Sans"/>
                <a:cs typeface="Open Sans"/>
                <a:sym typeface="Open Sans"/>
              </a:rPr>
              <a:t>Pupils improved their Career Readiness score</a:t>
            </a:r>
            <a:endParaRPr sz="1400" kern="0">
              <a:solidFill>
                <a:srgbClr val="000000"/>
              </a:solidFill>
              <a:latin typeface="Arial"/>
              <a:ea typeface="Arial"/>
              <a:cs typeface="Arial"/>
              <a:sym typeface="Arial"/>
            </a:endParaRPr>
          </a:p>
        </p:txBody>
      </p:sp>
      <p:sp>
        <p:nvSpPr>
          <p:cNvPr id="112" name="Google Shape;112;p2"/>
          <p:cNvSpPr txBox="1"/>
          <p:nvPr/>
        </p:nvSpPr>
        <p:spPr>
          <a:xfrm>
            <a:off x="747653" y="8666179"/>
            <a:ext cx="2940300" cy="1385400"/>
          </a:xfrm>
          <a:prstGeom prst="rect">
            <a:avLst/>
          </a:prstGeom>
          <a:noFill/>
          <a:ln>
            <a:noFill/>
          </a:ln>
        </p:spPr>
        <p:txBody>
          <a:bodyPr spcFirstLastPara="1" wrap="square" lIns="91425" tIns="45700" rIns="91425" bIns="45700" anchor="t" anchorCtr="0">
            <a:spAutoFit/>
          </a:bodyPr>
          <a:lstStyle/>
          <a:p>
            <a:pPr defTabSz="914400">
              <a:buClr>
                <a:srgbClr val="000000"/>
              </a:buClr>
              <a:buSzPts val="1200"/>
            </a:pPr>
            <a:endParaRPr sz="1200" kern="0">
              <a:solidFill>
                <a:srgbClr val="296092"/>
              </a:solidFill>
              <a:latin typeface="Open Sans"/>
              <a:ea typeface="Open Sans"/>
              <a:cs typeface="Open Sans"/>
              <a:sym typeface="Open Sans"/>
            </a:endParaRPr>
          </a:p>
          <a:p>
            <a:pPr defTabSz="914400">
              <a:buClr>
                <a:srgbClr val="000000"/>
              </a:buClr>
              <a:buSzPts val="1200"/>
            </a:pPr>
            <a:r>
              <a:rPr lang="en-US" sz="1200" kern="0">
                <a:solidFill>
                  <a:srgbClr val="296092"/>
                </a:solidFill>
                <a:latin typeface="Open Sans"/>
                <a:ea typeface="Open Sans"/>
                <a:cs typeface="Open Sans"/>
                <a:sym typeface="Open Sans"/>
              </a:rPr>
              <a:t>“If I could pass a message to my coach, it would be to thank them for helping me find out what I’m interested in, and helping me choose my career.”</a:t>
            </a:r>
            <a:endParaRPr sz="1400" kern="0">
              <a:solidFill>
                <a:srgbClr val="000000"/>
              </a:solidFill>
              <a:latin typeface="Arial"/>
              <a:ea typeface="Arial"/>
              <a:cs typeface="Arial"/>
              <a:sym typeface="Arial"/>
            </a:endParaRPr>
          </a:p>
          <a:p>
            <a:pPr defTabSz="914400">
              <a:buClr>
                <a:srgbClr val="000000"/>
              </a:buClr>
              <a:buSzPts val="1200"/>
            </a:pPr>
            <a:endParaRPr sz="1200" kern="0">
              <a:solidFill>
                <a:srgbClr val="296092"/>
              </a:solidFill>
              <a:latin typeface="Open Sans"/>
              <a:ea typeface="Open Sans"/>
              <a:cs typeface="Open Sans"/>
              <a:sym typeface="Open Sans"/>
            </a:endParaRPr>
          </a:p>
          <a:p>
            <a:pPr defTabSz="914400">
              <a:buClr>
                <a:srgbClr val="000000"/>
              </a:buClr>
              <a:buSzPts val="1200"/>
            </a:pPr>
            <a:r>
              <a:rPr lang="en-US" sz="1200" b="1" kern="0">
                <a:solidFill>
                  <a:srgbClr val="296092"/>
                </a:solidFill>
                <a:latin typeface="Open Sans"/>
                <a:ea typeface="Open Sans"/>
                <a:cs typeface="Open Sans"/>
                <a:sym typeface="Open Sans"/>
              </a:rPr>
              <a:t>Victor, </a:t>
            </a:r>
            <a:r>
              <a:rPr lang="en-US" sz="1200" kern="0">
                <a:solidFill>
                  <a:srgbClr val="296092"/>
                </a:solidFill>
                <a:latin typeface="Open Sans"/>
                <a:ea typeface="Open Sans"/>
                <a:cs typeface="Open Sans"/>
                <a:sym typeface="Open Sans"/>
              </a:rPr>
              <a:t>Future Chemist</a:t>
            </a:r>
            <a:endParaRPr sz="1400" kern="0">
              <a:solidFill>
                <a:srgbClr val="000000"/>
              </a:solidFill>
              <a:latin typeface="Arial"/>
              <a:ea typeface="Arial"/>
              <a:cs typeface="Arial"/>
              <a:sym typeface="Arial"/>
            </a:endParaRPr>
          </a:p>
        </p:txBody>
      </p:sp>
      <p:sp>
        <p:nvSpPr>
          <p:cNvPr id="113" name="Google Shape;113;p2"/>
          <p:cNvSpPr txBox="1"/>
          <p:nvPr/>
        </p:nvSpPr>
        <p:spPr>
          <a:xfrm>
            <a:off x="1334754" y="5539029"/>
            <a:ext cx="4378965" cy="261610"/>
          </a:xfrm>
          <a:prstGeom prst="rect">
            <a:avLst/>
          </a:prstGeom>
          <a:noFill/>
          <a:ln>
            <a:noFill/>
          </a:ln>
        </p:spPr>
        <p:txBody>
          <a:bodyPr spcFirstLastPara="1" wrap="square" lIns="91425" tIns="45700" rIns="91425" bIns="45700" anchor="t" anchorCtr="0">
            <a:spAutoFit/>
          </a:bodyPr>
          <a:lstStyle/>
          <a:p>
            <a:pPr algn="ctr" defTabSz="914400">
              <a:buClr>
                <a:srgbClr val="000000"/>
              </a:buClr>
              <a:buSzPts val="1100"/>
            </a:pPr>
            <a:r>
              <a:rPr lang="en-US" sz="1100" kern="0">
                <a:solidFill>
                  <a:srgbClr val="296092"/>
                </a:solidFill>
                <a:latin typeface="Open Sans"/>
                <a:ea typeface="Open Sans"/>
                <a:cs typeface="Open Sans"/>
                <a:sym typeface="Open Sans"/>
              </a:rPr>
              <a:t>St. Mark’s Academy Impact Highlights</a:t>
            </a:r>
            <a:endParaRPr sz="1050" kern="0">
              <a:solidFill>
                <a:srgbClr val="296092"/>
              </a:solidFill>
              <a:latin typeface="Calibri"/>
              <a:ea typeface="Calibri"/>
              <a:cs typeface="Calibri"/>
              <a:sym typeface="Calibri"/>
            </a:endParaRPr>
          </a:p>
        </p:txBody>
      </p:sp>
      <p:pic>
        <p:nvPicPr>
          <p:cNvPr id="114" name="Google Shape;114;p2"/>
          <p:cNvPicPr preferRelativeResize="0"/>
          <p:nvPr/>
        </p:nvPicPr>
        <p:blipFill rotWithShape="1">
          <a:blip r:embed="rId4">
            <a:alphaModFix/>
          </a:blip>
          <a:srcRect/>
          <a:stretch/>
        </p:blipFill>
        <p:spPr>
          <a:xfrm>
            <a:off x="554105" y="8226142"/>
            <a:ext cx="780649" cy="593293"/>
          </a:xfrm>
          <a:prstGeom prst="rect">
            <a:avLst/>
          </a:prstGeom>
          <a:noFill/>
          <a:ln>
            <a:noFill/>
          </a:ln>
        </p:spPr>
      </p:pic>
      <p:pic>
        <p:nvPicPr>
          <p:cNvPr id="115" name="Google Shape;115;p2"/>
          <p:cNvPicPr preferRelativeResize="0"/>
          <p:nvPr/>
        </p:nvPicPr>
        <p:blipFill>
          <a:blip r:embed="rId5">
            <a:alphaModFix/>
          </a:blip>
          <a:stretch>
            <a:fillRect/>
          </a:stretch>
        </p:blipFill>
        <p:spPr>
          <a:xfrm>
            <a:off x="3687953" y="8418257"/>
            <a:ext cx="2865300" cy="1881300"/>
          </a:xfrm>
          <a:prstGeom prst="ellipse">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19"/>
        <p:cNvGrpSpPr/>
        <p:nvPr/>
      </p:nvGrpSpPr>
      <p:grpSpPr>
        <a:xfrm>
          <a:off x="0" y="0"/>
          <a:ext cx="0" cy="0"/>
          <a:chOff x="0" y="0"/>
          <a:chExt cx="0" cy="0"/>
        </a:xfrm>
      </p:grpSpPr>
      <p:sp>
        <p:nvSpPr>
          <p:cNvPr id="120" name="Google Shape;120;p4"/>
          <p:cNvSpPr/>
          <p:nvPr/>
        </p:nvSpPr>
        <p:spPr>
          <a:xfrm>
            <a:off x="-281" y="7888965"/>
            <a:ext cx="6880043" cy="3180801"/>
          </a:xfrm>
          <a:custGeom>
            <a:avLst/>
            <a:gdLst/>
            <a:ahLst/>
            <a:cxnLst/>
            <a:rect l="l" t="t" r="r" b="b"/>
            <a:pathLst>
              <a:path w="2205569" h="1929175" extrusionOk="0">
                <a:moveTo>
                  <a:pt x="0" y="0"/>
                </a:moveTo>
                <a:lnTo>
                  <a:pt x="2205569" y="0"/>
                </a:lnTo>
                <a:lnTo>
                  <a:pt x="2205569" y="1929175"/>
                </a:lnTo>
                <a:lnTo>
                  <a:pt x="0" y="1929175"/>
                </a:lnTo>
                <a:close/>
              </a:path>
            </a:pathLst>
          </a:custGeom>
          <a:solidFill>
            <a:srgbClr val="00A390"/>
          </a:solidFill>
          <a:ln>
            <a:noFill/>
          </a:ln>
        </p:spPr>
        <p:txBody>
          <a:bodyPr spcFirstLastPara="1" wrap="square" lIns="91425" tIns="45700" rIns="91425" bIns="45700" anchor="t" anchorCtr="0">
            <a:noAutofit/>
          </a:bodyPr>
          <a:lstStyle/>
          <a:p>
            <a:pPr defTabSz="914400">
              <a:buClr>
                <a:srgbClr val="000000"/>
              </a:buClr>
              <a:buSzPts val="867"/>
            </a:pPr>
            <a:endParaRPr sz="867" kern="0">
              <a:solidFill>
                <a:srgbClr val="000000"/>
              </a:solidFill>
              <a:latin typeface="Open Sans"/>
              <a:ea typeface="Open Sans"/>
              <a:cs typeface="Open Sans"/>
              <a:sym typeface="Open Sans"/>
            </a:endParaRPr>
          </a:p>
        </p:txBody>
      </p:sp>
      <p:sp>
        <p:nvSpPr>
          <p:cNvPr id="121" name="Google Shape;121;p4"/>
          <p:cNvSpPr txBox="1"/>
          <p:nvPr/>
        </p:nvSpPr>
        <p:spPr>
          <a:xfrm>
            <a:off x="316048" y="1492575"/>
            <a:ext cx="5054400" cy="369300"/>
          </a:xfrm>
          <a:prstGeom prst="rect">
            <a:avLst/>
          </a:prstGeom>
          <a:noFill/>
          <a:ln>
            <a:noFill/>
          </a:ln>
        </p:spPr>
        <p:txBody>
          <a:bodyPr spcFirstLastPara="1" wrap="square" lIns="0" tIns="0" rIns="0" bIns="0" anchor="t" anchorCtr="0">
            <a:spAutoFit/>
          </a:bodyPr>
          <a:lstStyle/>
          <a:p>
            <a:pPr algn="ctr" defTabSz="914400">
              <a:buClr>
                <a:srgbClr val="000000"/>
              </a:buClr>
              <a:buSzPts val="2400"/>
            </a:pPr>
            <a:r>
              <a:rPr lang="en-US" sz="2400" kern="0">
                <a:solidFill>
                  <a:srgbClr val="296092"/>
                </a:solidFill>
                <a:latin typeface="Open Sans"/>
                <a:ea typeface="Open Sans"/>
                <a:cs typeface="Open Sans"/>
                <a:sym typeface="Open Sans"/>
              </a:rPr>
              <a:t>Meeting the Gatsby Benchmarks</a:t>
            </a:r>
            <a:endParaRPr sz="1400" kern="0">
              <a:solidFill>
                <a:srgbClr val="000000"/>
              </a:solidFill>
              <a:latin typeface="Arial"/>
              <a:ea typeface="Arial"/>
              <a:cs typeface="Arial"/>
              <a:sym typeface="Arial"/>
            </a:endParaRPr>
          </a:p>
        </p:txBody>
      </p:sp>
      <p:sp>
        <p:nvSpPr>
          <p:cNvPr id="122" name="Google Shape;122;p4"/>
          <p:cNvSpPr txBox="1"/>
          <p:nvPr/>
        </p:nvSpPr>
        <p:spPr>
          <a:xfrm>
            <a:off x="1660585" y="2685571"/>
            <a:ext cx="4874400" cy="1015800"/>
          </a:xfrm>
          <a:prstGeom prst="rect">
            <a:avLst/>
          </a:prstGeom>
          <a:noFill/>
          <a:ln>
            <a:noFill/>
          </a:ln>
        </p:spPr>
        <p:txBody>
          <a:bodyPr spcFirstLastPara="1" wrap="square" lIns="91425" tIns="45700" rIns="91425" bIns="45700" anchor="t" anchorCtr="0">
            <a:spAutoFit/>
          </a:bodyPr>
          <a:lstStyle/>
          <a:p>
            <a:pPr defTabSz="914400">
              <a:buClr>
                <a:srgbClr val="000000"/>
              </a:buClr>
              <a:buSzPts val="1000"/>
            </a:pPr>
            <a:r>
              <a:rPr lang="en-US" sz="1000" b="1" kern="0">
                <a:solidFill>
                  <a:srgbClr val="00A390"/>
                </a:solidFill>
                <a:latin typeface="Open Sans"/>
                <a:ea typeface="Open Sans"/>
                <a:cs typeface="Open Sans"/>
                <a:sym typeface="Open Sans"/>
              </a:rPr>
              <a:t>LEARNING FROM CAREER AND LABOUR MARKETS</a:t>
            </a:r>
            <a:endParaRPr sz="1400" kern="0">
              <a:solidFill>
                <a:srgbClr val="000000"/>
              </a:solidFill>
              <a:latin typeface="Arial"/>
              <a:ea typeface="Arial"/>
              <a:cs typeface="Arial"/>
              <a:sym typeface="Arial"/>
            </a:endParaRPr>
          </a:p>
          <a:p>
            <a:pPr defTabSz="914400">
              <a:buClr>
                <a:srgbClr val="000000"/>
              </a:buClr>
              <a:buSzPts val="1000"/>
            </a:pPr>
            <a:endParaRPr sz="1000" kern="0">
              <a:solidFill>
                <a:srgbClr val="000000"/>
              </a:solidFill>
              <a:latin typeface="Open Sans"/>
              <a:ea typeface="Open Sans"/>
              <a:cs typeface="Open Sans"/>
              <a:sym typeface="Open Sans"/>
            </a:endParaRPr>
          </a:p>
          <a:p>
            <a:pPr defTabSz="914400">
              <a:buClr>
                <a:srgbClr val="000000"/>
              </a:buClr>
              <a:buSzPts val="1000"/>
            </a:pPr>
            <a:r>
              <a:rPr lang="en-US" sz="1000" kern="0">
                <a:solidFill>
                  <a:srgbClr val="000000"/>
                </a:solidFill>
                <a:latin typeface="Open Sans"/>
                <a:ea typeface="Open Sans"/>
                <a:cs typeface="Open Sans"/>
                <a:sym typeface="Open Sans"/>
              </a:rPr>
              <a:t>Pupils explored a range of career paths using specialised online tools that contain accessible and up to date labour market information. They have received support from a trained volunteer through the business coaching to make best use of available career and pathway information.</a:t>
            </a:r>
            <a:endParaRPr sz="1400" kern="0">
              <a:solidFill>
                <a:srgbClr val="000000"/>
              </a:solidFill>
              <a:latin typeface="Arial"/>
              <a:ea typeface="Arial"/>
              <a:cs typeface="Arial"/>
              <a:sym typeface="Arial"/>
            </a:endParaRPr>
          </a:p>
        </p:txBody>
      </p:sp>
      <p:sp>
        <p:nvSpPr>
          <p:cNvPr id="123" name="Google Shape;123;p4"/>
          <p:cNvSpPr txBox="1"/>
          <p:nvPr/>
        </p:nvSpPr>
        <p:spPr>
          <a:xfrm>
            <a:off x="1655937" y="3874414"/>
            <a:ext cx="4586700" cy="861900"/>
          </a:xfrm>
          <a:prstGeom prst="rect">
            <a:avLst/>
          </a:prstGeom>
          <a:noFill/>
          <a:ln>
            <a:noFill/>
          </a:ln>
        </p:spPr>
        <p:txBody>
          <a:bodyPr spcFirstLastPara="1" wrap="square" lIns="91425" tIns="45700" rIns="91425" bIns="45700" anchor="t" anchorCtr="0">
            <a:spAutoFit/>
          </a:bodyPr>
          <a:lstStyle/>
          <a:p>
            <a:pPr defTabSz="914400">
              <a:buClr>
                <a:srgbClr val="000000"/>
              </a:buClr>
              <a:buSzPts val="1000"/>
            </a:pPr>
            <a:r>
              <a:rPr lang="en-US" sz="1000" b="1" kern="0">
                <a:solidFill>
                  <a:srgbClr val="00A390"/>
                </a:solidFill>
                <a:latin typeface="Open Sans"/>
                <a:ea typeface="Open Sans"/>
                <a:cs typeface="Open Sans"/>
                <a:sym typeface="Open Sans"/>
              </a:rPr>
              <a:t>ADDRESSING THE NEEDS  OF EACH PUPIL</a:t>
            </a:r>
            <a:endParaRPr sz="1400" kern="0">
              <a:solidFill>
                <a:srgbClr val="000000"/>
              </a:solidFill>
              <a:latin typeface="Arial"/>
              <a:ea typeface="Arial"/>
              <a:cs typeface="Arial"/>
              <a:sym typeface="Arial"/>
            </a:endParaRPr>
          </a:p>
          <a:p>
            <a:pPr defTabSz="914400">
              <a:buClr>
                <a:srgbClr val="000000"/>
              </a:buClr>
              <a:buSzPts val="1000"/>
            </a:pPr>
            <a:endParaRPr sz="1000" kern="0">
              <a:solidFill>
                <a:srgbClr val="000000"/>
              </a:solidFill>
              <a:latin typeface="Open Sans"/>
              <a:ea typeface="Open Sans"/>
              <a:cs typeface="Open Sans"/>
              <a:sym typeface="Open Sans"/>
            </a:endParaRPr>
          </a:p>
          <a:p>
            <a:pPr defTabSz="914400">
              <a:buClr>
                <a:srgbClr val="000000"/>
              </a:buClr>
              <a:buSzPts val="1000"/>
            </a:pPr>
            <a:r>
              <a:rPr lang="en-US" sz="1000" kern="0">
                <a:solidFill>
                  <a:srgbClr val="000000"/>
                </a:solidFill>
                <a:latin typeface="Open Sans"/>
                <a:ea typeface="Open Sans"/>
                <a:cs typeface="Open Sans"/>
                <a:sym typeface="Open Sans"/>
              </a:rPr>
              <a:t>The programme is highly </a:t>
            </a:r>
            <a:r>
              <a:rPr lang="en-US" sz="1000" kern="0">
                <a:solidFill>
                  <a:srgbClr val="222222"/>
                </a:solidFill>
                <a:latin typeface="Open Sans"/>
                <a:ea typeface="Open Sans"/>
                <a:cs typeface="Open Sans"/>
                <a:sym typeface="Open Sans"/>
              </a:rPr>
              <a:t>personalised </a:t>
            </a:r>
            <a:r>
              <a:rPr lang="en-US" sz="1000" kern="0">
                <a:solidFill>
                  <a:srgbClr val="000000"/>
                </a:solidFill>
                <a:latin typeface="Open Sans"/>
                <a:ea typeface="Open Sans"/>
                <a:cs typeface="Open Sans"/>
                <a:sym typeface="Open Sans"/>
              </a:rPr>
              <a:t>and provides each pupil with a unique experience that builds a career journey around their individual interests and values.</a:t>
            </a:r>
            <a:endParaRPr sz="1000" kern="0">
              <a:solidFill>
                <a:srgbClr val="000000"/>
              </a:solidFill>
              <a:latin typeface="Open Sans"/>
              <a:ea typeface="Open Sans"/>
              <a:cs typeface="Open Sans"/>
              <a:sym typeface="Open Sans"/>
            </a:endParaRPr>
          </a:p>
        </p:txBody>
      </p:sp>
      <p:sp>
        <p:nvSpPr>
          <p:cNvPr id="124" name="Google Shape;124;p4"/>
          <p:cNvSpPr txBox="1"/>
          <p:nvPr/>
        </p:nvSpPr>
        <p:spPr>
          <a:xfrm>
            <a:off x="1679193" y="4832864"/>
            <a:ext cx="4745100" cy="861900"/>
          </a:xfrm>
          <a:prstGeom prst="rect">
            <a:avLst/>
          </a:prstGeom>
          <a:noFill/>
          <a:ln>
            <a:noFill/>
          </a:ln>
        </p:spPr>
        <p:txBody>
          <a:bodyPr spcFirstLastPara="1" wrap="square" lIns="91425" tIns="45700" rIns="91425" bIns="45700" anchor="t" anchorCtr="0">
            <a:spAutoFit/>
          </a:bodyPr>
          <a:lstStyle/>
          <a:p>
            <a:pPr defTabSz="914400">
              <a:buClr>
                <a:srgbClr val="000000"/>
              </a:buClr>
              <a:buSzPts val="1000"/>
            </a:pPr>
            <a:r>
              <a:rPr lang="en-US" sz="1000" b="1" kern="0">
                <a:solidFill>
                  <a:srgbClr val="00A390"/>
                </a:solidFill>
                <a:latin typeface="Open Sans"/>
                <a:ea typeface="Open Sans"/>
                <a:cs typeface="Open Sans"/>
                <a:sym typeface="Open Sans"/>
              </a:rPr>
              <a:t>ENCOUNTERS  WITH EMPLOYERS AND EMPLOYEES</a:t>
            </a:r>
            <a:endParaRPr sz="1400" kern="0">
              <a:solidFill>
                <a:srgbClr val="000000"/>
              </a:solidFill>
              <a:latin typeface="Arial"/>
              <a:ea typeface="Arial"/>
              <a:cs typeface="Arial"/>
              <a:sym typeface="Arial"/>
            </a:endParaRPr>
          </a:p>
          <a:p>
            <a:pPr defTabSz="914400">
              <a:buClr>
                <a:srgbClr val="000000"/>
              </a:buClr>
              <a:buSzPts val="1000"/>
            </a:pPr>
            <a:endParaRPr sz="1000" kern="0">
              <a:solidFill>
                <a:srgbClr val="000000"/>
              </a:solidFill>
              <a:latin typeface="Open Sans"/>
              <a:ea typeface="Open Sans"/>
              <a:cs typeface="Open Sans"/>
              <a:sym typeface="Open Sans"/>
            </a:endParaRPr>
          </a:p>
          <a:p>
            <a:pPr defTabSz="914400">
              <a:buClr>
                <a:srgbClr val="000000"/>
              </a:buClr>
              <a:buSzPts val="1000"/>
            </a:pPr>
            <a:r>
              <a:rPr lang="en-US" sz="1000" kern="0">
                <a:solidFill>
                  <a:srgbClr val="000000"/>
                </a:solidFill>
                <a:latin typeface="Open Sans"/>
                <a:ea typeface="Open Sans"/>
                <a:cs typeface="Open Sans"/>
                <a:sym typeface="Open Sans"/>
              </a:rPr>
              <a:t>All pupils have at least two meaningful interactions with employers during our programme through a combination of coaching sessions and video calls with professionals.</a:t>
            </a:r>
            <a:endParaRPr sz="1400" kern="0">
              <a:solidFill>
                <a:srgbClr val="000000"/>
              </a:solidFill>
              <a:latin typeface="Arial"/>
              <a:ea typeface="Arial"/>
              <a:cs typeface="Arial"/>
              <a:sym typeface="Arial"/>
            </a:endParaRPr>
          </a:p>
        </p:txBody>
      </p:sp>
      <p:sp>
        <p:nvSpPr>
          <p:cNvPr id="125" name="Google Shape;125;p4"/>
          <p:cNvSpPr txBox="1"/>
          <p:nvPr/>
        </p:nvSpPr>
        <p:spPr>
          <a:xfrm>
            <a:off x="1713098" y="5817421"/>
            <a:ext cx="4896000" cy="861900"/>
          </a:xfrm>
          <a:prstGeom prst="rect">
            <a:avLst/>
          </a:prstGeom>
          <a:noFill/>
          <a:ln>
            <a:noFill/>
          </a:ln>
        </p:spPr>
        <p:txBody>
          <a:bodyPr spcFirstLastPara="1" wrap="square" lIns="91425" tIns="45700" rIns="91425" bIns="45700" anchor="t" anchorCtr="0">
            <a:spAutoFit/>
          </a:bodyPr>
          <a:lstStyle/>
          <a:p>
            <a:pPr defTabSz="914400">
              <a:buClr>
                <a:srgbClr val="000000"/>
              </a:buClr>
              <a:buSzPts val="1000"/>
            </a:pPr>
            <a:r>
              <a:rPr lang="en-US" sz="1000" b="1" kern="0">
                <a:solidFill>
                  <a:srgbClr val="00A390"/>
                </a:solidFill>
                <a:latin typeface="Open Sans"/>
                <a:ea typeface="Open Sans"/>
                <a:cs typeface="Open Sans"/>
                <a:sym typeface="Open Sans"/>
              </a:rPr>
              <a:t>EXPERIENCES OF WORKPLACES</a:t>
            </a:r>
            <a:endParaRPr sz="1400" kern="0">
              <a:solidFill>
                <a:srgbClr val="000000"/>
              </a:solidFill>
              <a:latin typeface="Arial"/>
              <a:ea typeface="Arial"/>
              <a:cs typeface="Arial"/>
              <a:sym typeface="Arial"/>
            </a:endParaRPr>
          </a:p>
          <a:p>
            <a:pPr defTabSz="914400">
              <a:buClr>
                <a:srgbClr val="000000"/>
              </a:buClr>
              <a:buSzPts val="1000"/>
            </a:pPr>
            <a:endParaRPr sz="1000" b="1" kern="0">
              <a:solidFill>
                <a:srgbClr val="000000"/>
              </a:solidFill>
              <a:latin typeface="Open Sans"/>
              <a:ea typeface="Open Sans"/>
              <a:cs typeface="Open Sans"/>
              <a:sym typeface="Open Sans"/>
            </a:endParaRPr>
          </a:p>
          <a:p>
            <a:pPr defTabSz="914400">
              <a:buClr>
                <a:srgbClr val="000000"/>
              </a:buClr>
              <a:buSzPts val="1000"/>
            </a:pPr>
            <a:r>
              <a:rPr lang="en-US" sz="1000" kern="0">
                <a:solidFill>
                  <a:srgbClr val="000000"/>
                </a:solidFill>
                <a:latin typeface="Open Sans"/>
                <a:ea typeface="Open Sans"/>
                <a:cs typeface="Open Sans"/>
                <a:sym typeface="Open Sans"/>
              </a:rPr>
              <a:t>All four coaching sessions were hosted in the offices of a leading London business and all students benefited from experiencing first-hand, an inspiring workplace setting.</a:t>
            </a:r>
            <a:endParaRPr sz="1400" kern="0">
              <a:solidFill>
                <a:srgbClr val="000000"/>
              </a:solidFill>
              <a:latin typeface="Arial"/>
              <a:ea typeface="Arial"/>
              <a:cs typeface="Arial"/>
              <a:sym typeface="Arial"/>
            </a:endParaRPr>
          </a:p>
        </p:txBody>
      </p:sp>
      <p:grpSp>
        <p:nvGrpSpPr>
          <p:cNvPr id="126" name="Google Shape;126;p4"/>
          <p:cNvGrpSpPr/>
          <p:nvPr/>
        </p:nvGrpSpPr>
        <p:grpSpPr>
          <a:xfrm>
            <a:off x="439554" y="3005396"/>
            <a:ext cx="1274407" cy="687496"/>
            <a:chOff x="512149" y="740897"/>
            <a:chExt cx="1221047" cy="687496"/>
          </a:xfrm>
        </p:grpSpPr>
        <p:sp>
          <p:nvSpPr>
            <p:cNvPr id="127" name="Google Shape;127;p4"/>
            <p:cNvSpPr txBox="1"/>
            <p:nvPr/>
          </p:nvSpPr>
          <p:spPr>
            <a:xfrm>
              <a:off x="512149" y="740897"/>
              <a:ext cx="1221000" cy="292500"/>
            </a:xfrm>
            <a:prstGeom prst="rect">
              <a:avLst/>
            </a:prstGeom>
            <a:noFill/>
            <a:ln>
              <a:noFill/>
            </a:ln>
          </p:spPr>
          <p:txBody>
            <a:bodyPr spcFirstLastPara="1" wrap="square" lIns="91425" tIns="45700" rIns="91425" bIns="45700" anchor="t" anchorCtr="0">
              <a:spAutoFit/>
            </a:bodyPr>
            <a:lstStyle/>
            <a:p>
              <a:pPr defTabSz="914400">
                <a:buClr>
                  <a:srgbClr val="000000"/>
                </a:buClr>
                <a:buSzPts val="1300"/>
              </a:pPr>
              <a:r>
                <a:rPr lang="en-US" sz="1300" b="1" kern="0">
                  <a:solidFill>
                    <a:srgbClr val="296092"/>
                  </a:solidFill>
                  <a:latin typeface="Open Sans"/>
                  <a:ea typeface="Open Sans"/>
                  <a:cs typeface="Open Sans"/>
                  <a:sym typeface="Open Sans"/>
                </a:rPr>
                <a:t>BENCHMARK</a:t>
              </a:r>
              <a:endParaRPr sz="1500" b="1" kern="0">
                <a:solidFill>
                  <a:srgbClr val="296092"/>
                </a:solidFill>
                <a:latin typeface="Open Sans"/>
                <a:ea typeface="Open Sans"/>
                <a:cs typeface="Open Sans"/>
                <a:sym typeface="Open Sans"/>
              </a:endParaRPr>
            </a:p>
          </p:txBody>
        </p:sp>
        <p:sp>
          <p:nvSpPr>
            <p:cNvPr id="128" name="Google Shape;128;p4"/>
            <p:cNvSpPr txBox="1"/>
            <p:nvPr/>
          </p:nvSpPr>
          <p:spPr>
            <a:xfrm>
              <a:off x="620419" y="905173"/>
              <a:ext cx="1112777" cy="523220"/>
            </a:xfrm>
            <a:prstGeom prst="rect">
              <a:avLst/>
            </a:prstGeom>
            <a:noFill/>
            <a:ln>
              <a:noFill/>
            </a:ln>
          </p:spPr>
          <p:txBody>
            <a:bodyPr spcFirstLastPara="1" wrap="square" lIns="91425" tIns="45700" rIns="91425" bIns="45700" anchor="t" anchorCtr="0">
              <a:spAutoFit/>
            </a:bodyPr>
            <a:lstStyle/>
            <a:p>
              <a:pPr defTabSz="914400">
                <a:buClr>
                  <a:srgbClr val="000000"/>
                </a:buClr>
                <a:buSzPts val="2800"/>
              </a:pPr>
              <a:r>
                <a:rPr lang="en-US" sz="2800" b="1" kern="0">
                  <a:solidFill>
                    <a:srgbClr val="296092"/>
                  </a:solidFill>
                  <a:latin typeface="Open Sans"/>
                  <a:ea typeface="Open Sans"/>
                  <a:cs typeface="Open Sans"/>
                  <a:sym typeface="Open Sans"/>
                </a:rPr>
                <a:t>TWO</a:t>
              </a:r>
              <a:endParaRPr sz="1400" kern="0">
                <a:solidFill>
                  <a:srgbClr val="000000"/>
                </a:solidFill>
                <a:latin typeface="Arial"/>
                <a:ea typeface="Arial"/>
                <a:cs typeface="Arial"/>
                <a:sym typeface="Arial"/>
              </a:endParaRPr>
            </a:p>
          </p:txBody>
        </p:sp>
      </p:grpSp>
      <p:grpSp>
        <p:nvGrpSpPr>
          <p:cNvPr id="129" name="Google Shape;129;p4"/>
          <p:cNvGrpSpPr/>
          <p:nvPr/>
        </p:nvGrpSpPr>
        <p:grpSpPr>
          <a:xfrm>
            <a:off x="401786" y="3939251"/>
            <a:ext cx="1248725" cy="1055528"/>
            <a:chOff x="512149" y="740897"/>
            <a:chExt cx="1248725" cy="1055528"/>
          </a:xfrm>
        </p:grpSpPr>
        <p:sp>
          <p:nvSpPr>
            <p:cNvPr id="130" name="Google Shape;130;p4"/>
            <p:cNvSpPr txBox="1"/>
            <p:nvPr/>
          </p:nvSpPr>
          <p:spPr>
            <a:xfrm>
              <a:off x="512149" y="740897"/>
              <a:ext cx="1221000" cy="276900"/>
            </a:xfrm>
            <a:prstGeom prst="rect">
              <a:avLst/>
            </a:prstGeom>
            <a:noFill/>
            <a:ln>
              <a:noFill/>
            </a:ln>
          </p:spPr>
          <p:txBody>
            <a:bodyPr spcFirstLastPara="1" wrap="square" lIns="91425" tIns="45700" rIns="91425" bIns="45700" anchor="t" anchorCtr="0">
              <a:spAutoFit/>
            </a:bodyPr>
            <a:lstStyle/>
            <a:p>
              <a:pPr defTabSz="914400">
                <a:buClr>
                  <a:srgbClr val="000000"/>
                </a:buClr>
                <a:buSzPts val="1200"/>
              </a:pPr>
              <a:r>
                <a:rPr lang="en-US" sz="1200" b="1" kern="0">
                  <a:solidFill>
                    <a:srgbClr val="296092"/>
                  </a:solidFill>
                  <a:latin typeface="Open Sans"/>
                  <a:ea typeface="Open Sans"/>
                  <a:cs typeface="Open Sans"/>
                  <a:sym typeface="Open Sans"/>
                </a:rPr>
                <a:t>BENCHMARK</a:t>
              </a:r>
              <a:endParaRPr sz="1400" b="1" kern="0">
                <a:solidFill>
                  <a:srgbClr val="296092"/>
                </a:solidFill>
                <a:latin typeface="Open Sans"/>
                <a:ea typeface="Open Sans"/>
                <a:cs typeface="Open Sans"/>
                <a:sym typeface="Open Sans"/>
              </a:endParaRPr>
            </a:p>
          </p:txBody>
        </p:sp>
        <p:sp>
          <p:nvSpPr>
            <p:cNvPr id="131" name="Google Shape;131;p4"/>
            <p:cNvSpPr txBox="1"/>
            <p:nvPr/>
          </p:nvSpPr>
          <p:spPr>
            <a:xfrm>
              <a:off x="518874" y="903913"/>
              <a:ext cx="1242000" cy="892512"/>
            </a:xfrm>
            <a:prstGeom prst="rect">
              <a:avLst/>
            </a:prstGeom>
            <a:noFill/>
            <a:ln>
              <a:noFill/>
            </a:ln>
          </p:spPr>
          <p:txBody>
            <a:bodyPr spcFirstLastPara="1" wrap="square" lIns="91425" tIns="45700" rIns="91425" bIns="45700" anchor="t" anchorCtr="0">
              <a:spAutoFit/>
            </a:bodyPr>
            <a:lstStyle/>
            <a:p>
              <a:pPr defTabSz="914400">
                <a:buClr>
                  <a:srgbClr val="000000"/>
                </a:buClr>
                <a:buSzPts val="2600"/>
              </a:pPr>
              <a:r>
                <a:rPr lang="en-US" sz="2600" b="1" kern="0">
                  <a:solidFill>
                    <a:srgbClr val="296092"/>
                  </a:solidFill>
                  <a:latin typeface="Open Sans"/>
                  <a:ea typeface="Open Sans"/>
                  <a:cs typeface="Open Sans"/>
                  <a:sym typeface="Open Sans"/>
                </a:rPr>
                <a:t>THREE</a:t>
              </a:r>
              <a:endParaRPr sz="1200" kern="0">
                <a:solidFill>
                  <a:srgbClr val="000000"/>
                </a:solidFill>
                <a:latin typeface="Arial"/>
                <a:ea typeface="Arial"/>
                <a:cs typeface="Arial"/>
                <a:sym typeface="Arial"/>
              </a:endParaRPr>
            </a:p>
          </p:txBody>
        </p:sp>
      </p:grpSp>
      <p:grpSp>
        <p:nvGrpSpPr>
          <p:cNvPr id="132" name="Google Shape;132;p4"/>
          <p:cNvGrpSpPr/>
          <p:nvPr/>
        </p:nvGrpSpPr>
        <p:grpSpPr>
          <a:xfrm>
            <a:off x="458147" y="4950321"/>
            <a:ext cx="1221047" cy="687496"/>
            <a:chOff x="512149" y="740897"/>
            <a:chExt cx="1221047" cy="687496"/>
          </a:xfrm>
        </p:grpSpPr>
        <p:sp>
          <p:nvSpPr>
            <p:cNvPr id="133" name="Google Shape;133;p4"/>
            <p:cNvSpPr txBox="1"/>
            <p:nvPr/>
          </p:nvSpPr>
          <p:spPr>
            <a:xfrm>
              <a:off x="512149" y="740897"/>
              <a:ext cx="1221000" cy="276900"/>
            </a:xfrm>
            <a:prstGeom prst="rect">
              <a:avLst/>
            </a:prstGeom>
            <a:noFill/>
            <a:ln>
              <a:noFill/>
            </a:ln>
          </p:spPr>
          <p:txBody>
            <a:bodyPr spcFirstLastPara="1" wrap="square" lIns="91425" tIns="45700" rIns="91425" bIns="45700" anchor="t" anchorCtr="0">
              <a:spAutoFit/>
            </a:bodyPr>
            <a:lstStyle/>
            <a:p>
              <a:pPr defTabSz="914400">
                <a:buClr>
                  <a:srgbClr val="000000"/>
                </a:buClr>
                <a:buSzPts val="1200"/>
              </a:pPr>
              <a:r>
                <a:rPr lang="en-US" sz="1200" b="1" kern="0">
                  <a:solidFill>
                    <a:srgbClr val="296092"/>
                  </a:solidFill>
                  <a:latin typeface="Open Sans"/>
                  <a:ea typeface="Open Sans"/>
                  <a:cs typeface="Open Sans"/>
                  <a:sym typeface="Open Sans"/>
                </a:rPr>
                <a:t>BENCHMARK</a:t>
              </a:r>
              <a:endParaRPr sz="1400" b="1" kern="0">
                <a:solidFill>
                  <a:srgbClr val="296092"/>
                </a:solidFill>
                <a:latin typeface="Open Sans"/>
                <a:ea typeface="Open Sans"/>
                <a:cs typeface="Open Sans"/>
                <a:sym typeface="Open Sans"/>
              </a:endParaRPr>
            </a:p>
          </p:txBody>
        </p:sp>
        <p:sp>
          <p:nvSpPr>
            <p:cNvPr id="134" name="Google Shape;134;p4"/>
            <p:cNvSpPr txBox="1"/>
            <p:nvPr/>
          </p:nvSpPr>
          <p:spPr>
            <a:xfrm>
              <a:off x="620419" y="905173"/>
              <a:ext cx="1112777" cy="523220"/>
            </a:xfrm>
            <a:prstGeom prst="rect">
              <a:avLst/>
            </a:prstGeom>
            <a:noFill/>
            <a:ln>
              <a:noFill/>
            </a:ln>
          </p:spPr>
          <p:txBody>
            <a:bodyPr spcFirstLastPara="1" wrap="square" lIns="91425" tIns="45700" rIns="91425" bIns="45700" anchor="t" anchorCtr="0">
              <a:spAutoFit/>
            </a:bodyPr>
            <a:lstStyle/>
            <a:p>
              <a:pPr defTabSz="914400">
                <a:buClr>
                  <a:srgbClr val="000000"/>
                </a:buClr>
                <a:buSzPts val="2800"/>
              </a:pPr>
              <a:r>
                <a:rPr lang="en-US" sz="2800" b="1" kern="0">
                  <a:solidFill>
                    <a:srgbClr val="296092"/>
                  </a:solidFill>
                  <a:latin typeface="Open Sans"/>
                  <a:ea typeface="Open Sans"/>
                  <a:cs typeface="Open Sans"/>
                  <a:sym typeface="Open Sans"/>
                </a:rPr>
                <a:t>FIVE</a:t>
              </a:r>
              <a:endParaRPr sz="1400" kern="0">
                <a:solidFill>
                  <a:srgbClr val="000000"/>
                </a:solidFill>
                <a:latin typeface="Arial"/>
                <a:ea typeface="Arial"/>
                <a:cs typeface="Arial"/>
                <a:sym typeface="Arial"/>
              </a:endParaRPr>
            </a:p>
          </p:txBody>
        </p:sp>
      </p:grpSp>
      <p:grpSp>
        <p:nvGrpSpPr>
          <p:cNvPr id="135" name="Google Shape;135;p4"/>
          <p:cNvGrpSpPr/>
          <p:nvPr/>
        </p:nvGrpSpPr>
        <p:grpSpPr>
          <a:xfrm>
            <a:off x="439538" y="5901551"/>
            <a:ext cx="1281482" cy="707885"/>
            <a:chOff x="512149" y="740897"/>
            <a:chExt cx="1281482" cy="707885"/>
          </a:xfrm>
        </p:grpSpPr>
        <p:sp>
          <p:nvSpPr>
            <p:cNvPr id="136" name="Google Shape;136;p4"/>
            <p:cNvSpPr txBox="1"/>
            <p:nvPr/>
          </p:nvSpPr>
          <p:spPr>
            <a:xfrm>
              <a:off x="512149" y="740897"/>
              <a:ext cx="1221000" cy="276900"/>
            </a:xfrm>
            <a:prstGeom prst="rect">
              <a:avLst/>
            </a:prstGeom>
            <a:noFill/>
            <a:ln>
              <a:noFill/>
            </a:ln>
          </p:spPr>
          <p:txBody>
            <a:bodyPr spcFirstLastPara="1" wrap="square" lIns="91425" tIns="45700" rIns="91425" bIns="45700" anchor="t" anchorCtr="0">
              <a:spAutoFit/>
            </a:bodyPr>
            <a:lstStyle/>
            <a:p>
              <a:pPr defTabSz="914400">
                <a:buClr>
                  <a:srgbClr val="000000"/>
                </a:buClr>
                <a:buSzPts val="1200"/>
              </a:pPr>
              <a:r>
                <a:rPr lang="en-US" sz="1200" b="1" kern="0">
                  <a:solidFill>
                    <a:srgbClr val="296092"/>
                  </a:solidFill>
                  <a:latin typeface="Open Sans"/>
                  <a:ea typeface="Open Sans"/>
                  <a:cs typeface="Open Sans"/>
                  <a:sym typeface="Open Sans"/>
                </a:rPr>
                <a:t>BENCHMARK</a:t>
              </a:r>
              <a:endParaRPr sz="1400" b="1" kern="0">
                <a:solidFill>
                  <a:srgbClr val="296092"/>
                </a:solidFill>
                <a:latin typeface="Open Sans"/>
                <a:ea typeface="Open Sans"/>
                <a:cs typeface="Open Sans"/>
                <a:sym typeface="Open Sans"/>
              </a:endParaRPr>
            </a:p>
          </p:txBody>
        </p:sp>
        <p:sp>
          <p:nvSpPr>
            <p:cNvPr id="137" name="Google Shape;137;p4"/>
            <p:cNvSpPr txBox="1"/>
            <p:nvPr/>
          </p:nvSpPr>
          <p:spPr>
            <a:xfrm>
              <a:off x="680854" y="925562"/>
              <a:ext cx="1112777" cy="523220"/>
            </a:xfrm>
            <a:prstGeom prst="rect">
              <a:avLst/>
            </a:prstGeom>
            <a:noFill/>
            <a:ln>
              <a:noFill/>
            </a:ln>
          </p:spPr>
          <p:txBody>
            <a:bodyPr spcFirstLastPara="1" wrap="square" lIns="91425" tIns="45700" rIns="91425" bIns="45700" anchor="t" anchorCtr="0">
              <a:spAutoFit/>
            </a:bodyPr>
            <a:lstStyle/>
            <a:p>
              <a:pPr defTabSz="914400">
                <a:buClr>
                  <a:srgbClr val="000000"/>
                </a:buClr>
                <a:buSzPts val="2800"/>
              </a:pPr>
              <a:r>
                <a:rPr lang="en-US" sz="2800" b="1" kern="0">
                  <a:solidFill>
                    <a:srgbClr val="296092"/>
                  </a:solidFill>
                  <a:latin typeface="Open Sans"/>
                  <a:ea typeface="Open Sans"/>
                  <a:cs typeface="Open Sans"/>
                  <a:sym typeface="Open Sans"/>
                </a:rPr>
                <a:t>SIX</a:t>
              </a:r>
              <a:endParaRPr sz="1400" kern="0">
                <a:solidFill>
                  <a:srgbClr val="000000"/>
                </a:solidFill>
                <a:latin typeface="Arial"/>
                <a:ea typeface="Arial"/>
                <a:cs typeface="Arial"/>
                <a:sym typeface="Arial"/>
              </a:endParaRPr>
            </a:p>
          </p:txBody>
        </p:sp>
      </p:grpSp>
      <p:sp>
        <p:nvSpPr>
          <p:cNvPr id="138" name="Google Shape;138;p4"/>
          <p:cNvSpPr txBox="1"/>
          <p:nvPr/>
        </p:nvSpPr>
        <p:spPr>
          <a:xfrm>
            <a:off x="471369" y="2017942"/>
            <a:ext cx="5855874" cy="430887"/>
          </a:xfrm>
          <a:prstGeom prst="rect">
            <a:avLst/>
          </a:prstGeom>
          <a:noFill/>
          <a:ln>
            <a:noFill/>
          </a:ln>
        </p:spPr>
        <p:txBody>
          <a:bodyPr spcFirstLastPara="1" wrap="square" lIns="91425" tIns="45700" rIns="91425" bIns="45700" anchor="t" anchorCtr="0">
            <a:spAutoFit/>
          </a:bodyPr>
          <a:lstStyle/>
          <a:p>
            <a:pPr defTabSz="914400">
              <a:buClr>
                <a:srgbClr val="000000"/>
              </a:buClr>
              <a:buSzPts val="1100"/>
            </a:pPr>
            <a:r>
              <a:rPr lang="en-US" sz="1100" kern="0">
                <a:solidFill>
                  <a:srgbClr val="000000"/>
                </a:solidFill>
                <a:latin typeface="Open Sans"/>
                <a:ea typeface="Open Sans"/>
                <a:cs typeface="Open Sans"/>
                <a:sym typeface="Open Sans"/>
              </a:rPr>
              <a:t>The Future Frontiers programme supports schools’ wider careers programme and meets </a:t>
            </a:r>
            <a:r>
              <a:rPr lang="en-US" sz="1100" kern="0">
                <a:solidFill>
                  <a:srgbClr val="FF0000"/>
                </a:solidFill>
                <a:latin typeface="Open Sans"/>
                <a:ea typeface="Open Sans"/>
                <a:cs typeface="Open Sans"/>
                <a:sym typeface="Open Sans"/>
              </a:rPr>
              <a:t>four </a:t>
            </a:r>
            <a:r>
              <a:rPr lang="en-US" sz="1100" kern="0">
                <a:solidFill>
                  <a:srgbClr val="000000"/>
                </a:solidFill>
                <a:latin typeface="Open Sans"/>
                <a:ea typeface="Open Sans"/>
                <a:cs typeface="Open Sans"/>
                <a:sym typeface="Open Sans"/>
              </a:rPr>
              <a:t>out of eight Gatsby Benchmarks. </a:t>
            </a:r>
            <a:endParaRPr sz="1400" kern="0">
              <a:solidFill>
                <a:srgbClr val="000000"/>
              </a:solidFill>
              <a:latin typeface="Arial"/>
              <a:ea typeface="Arial"/>
              <a:cs typeface="Arial"/>
              <a:sym typeface="Arial"/>
            </a:endParaRPr>
          </a:p>
        </p:txBody>
      </p:sp>
      <p:sp>
        <p:nvSpPr>
          <p:cNvPr id="139" name="Google Shape;139;p4"/>
          <p:cNvSpPr txBox="1"/>
          <p:nvPr/>
        </p:nvSpPr>
        <p:spPr>
          <a:xfrm>
            <a:off x="705548" y="8975549"/>
            <a:ext cx="3246600" cy="1434600"/>
          </a:xfrm>
          <a:prstGeom prst="rect">
            <a:avLst/>
          </a:prstGeom>
          <a:noFill/>
          <a:ln>
            <a:noFill/>
          </a:ln>
        </p:spPr>
        <p:txBody>
          <a:bodyPr spcFirstLastPara="1" wrap="square" lIns="0" tIns="0" rIns="0" bIns="0" anchor="t" anchorCtr="0">
            <a:spAutoFit/>
          </a:bodyPr>
          <a:lstStyle/>
          <a:p>
            <a:pPr defTabSz="914400">
              <a:buClr>
                <a:srgbClr val="000000"/>
              </a:buClr>
              <a:buSzPts val="1200"/>
            </a:pPr>
            <a:r>
              <a:rPr lang="en-US" sz="1200" kern="0">
                <a:solidFill>
                  <a:srgbClr val="296092"/>
                </a:solidFill>
                <a:latin typeface="Open Sans"/>
                <a:ea typeface="Open Sans"/>
                <a:cs typeface="Open Sans"/>
                <a:sym typeface="Open Sans"/>
              </a:rPr>
              <a:t>“Thanks to Future Frontiers and my coach, I now feel much clearer about my future goals and what I want to do when I am older”</a:t>
            </a:r>
            <a:endParaRPr sz="1400" kern="0">
              <a:solidFill>
                <a:srgbClr val="000000"/>
              </a:solidFill>
              <a:latin typeface="Arial"/>
              <a:ea typeface="Arial"/>
              <a:cs typeface="Arial"/>
              <a:sym typeface="Arial"/>
            </a:endParaRPr>
          </a:p>
          <a:p>
            <a:pPr defTabSz="914400">
              <a:buClr>
                <a:srgbClr val="000000"/>
              </a:buClr>
              <a:buSzPts val="1200"/>
            </a:pPr>
            <a:endParaRPr sz="1200" kern="0">
              <a:solidFill>
                <a:srgbClr val="296092"/>
              </a:solidFill>
              <a:latin typeface="Open Sans"/>
              <a:ea typeface="Open Sans"/>
              <a:cs typeface="Open Sans"/>
              <a:sym typeface="Open Sans"/>
            </a:endParaRPr>
          </a:p>
          <a:p>
            <a:pPr defTabSz="914400">
              <a:buClr>
                <a:srgbClr val="000000"/>
              </a:buClr>
              <a:buSzPts val="1200"/>
            </a:pPr>
            <a:r>
              <a:rPr lang="en-US" sz="1200" b="1" kern="0">
                <a:solidFill>
                  <a:srgbClr val="296092"/>
                </a:solidFill>
                <a:latin typeface="Open Sans"/>
                <a:ea typeface="Open Sans"/>
                <a:cs typeface="Open Sans"/>
                <a:sym typeface="Open Sans"/>
              </a:rPr>
              <a:t>Amina</a:t>
            </a:r>
            <a:endParaRPr sz="1400" kern="0">
              <a:solidFill>
                <a:srgbClr val="000000"/>
              </a:solidFill>
              <a:latin typeface="Arial"/>
              <a:ea typeface="Arial"/>
              <a:cs typeface="Arial"/>
              <a:sym typeface="Arial"/>
            </a:endParaRPr>
          </a:p>
          <a:p>
            <a:pPr defTabSz="914400">
              <a:buClr>
                <a:srgbClr val="000000"/>
              </a:buClr>
              <a:buSzPts val="1200"/>
            </a:pPr>
            <a:r>
              <a:rPr lang="en-US" sz="1200" kern="0">
                <a:solidFill>
                  <a:srgbClr val="296092"/>
                </a:solidFill>
                <a:latin typeface="Open Sans"/>
                <a:ea typeface="Open Sans"/>
                <a:cs typeface="Open Sans"/>
                <a:sym typeface="Open Sans"/>
              </a:rPr>
              <a:t>Future Graphic Designer</a:t>
            </a:r>
            <a:endParaRPr sz="1400" kern="0">
              <a:solidFill>
                <a:srgbClr val="000000"/>
              </a:solidFill>
              <a:latin typeface="Arial"/>
              <a:ea typeface="Arial"/>
              <a:cs typeface="Arial"/>
              <a:sym typeface="Arial"/>
            </a:endParaRPr>
          </a:p>
          <a:p>
            <a:pPr defTabSz="914400">
              <a:buClr>
                <a:srgbClr val="000000"/>
              </a:buClr>
              <a:buSzPts val="1200"/>
            </a:pPr>
            <a:endParaRPr sz="1200" kern="0">
              <a:solidFill>
                <a:srgbClr val="296092"/>
              </a:solidFill>
              <a:latin typeface="Open Sans"/>
              <a:ea typeface="Open Sans"/>
              <a:cs typeface="Open Sans"/>
              <a:sym typeface="Open Sans"/>
            </a:endParaRPr>
          </a:p>
          <a:p>
            <a:pPr defTabSz="914400">
              <a:buClr>
                <a:srgbClr val="000000"/>
              </a:buClr>
              <a:buSzPts val="921"/>
            </a:pPr>
            <a:endParaRPr sz="921" kern="0">
              <a:solidFill>
                <a:srgbClr val="FFFFFF"/>
              </a:solidFill>
              <a:latin typeface="Open Sans"/>
              <a:ea typeface="Open Sans"/>
              <a:cs typeface="Open Sans"/>
              <a:sym typeface="Open Sans"/>
            </a:endParaRPr>
          </a:p>
        </p:txBody>
      </p:sp>
      <p:cxnSp>
        <p:nvCxnSpPr>
          <p:cNvPr id="140" name="Google Shape;140;p4"/>
          <p:cNvCxnSpPr/>
          <p:nvPr/>
        </p:nvCxnSpPr>
        <p:spPr>
          <a:xfrm rot="5400000">
            <a:off x="3384727" y="4510251"/>
            <a:ext cx="29158" cy="6883400"/>
          </a:xfrm>
          <a:prstGeom prst="straightConnector1">
            <a:avLst/>
          </a:prstGeom>
          <a:noFill/>
          <a:ln w="98425" cap="rnd" cmpd="sng">
            <a:solidFill>
              <a:srgbClr val="EEBC29"/>
            </a:solidFill>
            <a:prstDash val="dot"/>
            <a:round/>
            <a:headEnd type="none" w="sm" len="sm"/>
            <a:tailEnd type="none" w="sm" len="sm"/>
          </a:ln>
        </p:spPr>
      </p:cxnSp>
      <p:pic>
        <p:nvPicPr>
          <p:cNvPr id="141" name="Google Shape;141;p4"/>
          <p:cNvPicPr preferRelativeResize="0"/>
          <p:nvPr/>
        </p:nvPicPr>
        <p:blipFill rotWithShape="1">
          <a:blip r:embed="rId3">
            <a:alphaModFix/>
          </a:blip>
          <a:srcRect/>
          <a:stretch/>
        </p:blipFill>
        <p:spPr>
          <a:xfrm>
            <a:off x="675464" y="8186345"/>
            <a:ext cx="749195" cy="569388"/>
          </a:xfrm>
          <a:prstGeom prst="rect">
            <a:avLst/>
          </a:prstGeom>
          <a:noFill/>
          <a:ln>
            <a:noFill/>
          </a:ln>
        </p:spPr>
      </p:pic>
      <p:pic>
        <p:nvPicPr>
          <p:cNvPr id="142" name="Google Shape;142;p4"/>
          <p:cNvPicPr preferRelativeResize="0"/>
          <p:nvPr/>
        </p:nvPicPr>
        <p:blipFill rotWithShape="1">
          <a:blip r:embed="rId4">
            <a:alphaModFix/>
          </a:blip>
          <a:srcRect t="5555" b="5555"/>
          <a:stretch/>
        </p:blipFill>
        <p:spPr>
          <a:xfrm>
            <a:off x="3711250" y="8975550"/>
            <a:ext cx="2993100" cy="1995300"/>
          </a:xfrm>
          <a:prstGeom prst="ellipse">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47"/>
        <p:cNvGrpSpPr/>
        <p:nvPr/>
      </p:nvGrpSpPr>
      <p:grpSpPr>
        <a:xfrm>
          <a:off x="0" y="0"/>
          <a:ext cx="0" cy="0"/>
          <a:chOff x="0" y="0"/>
          <a:chExt cx="0" cy="0"/>
        </a:xfrm>
      </p:grpSpPr>
      <p:sp>
        <p:nvSpPr>
          <p:cNvPr id="148" name="Google Shape;148;p5"/>
          <p:cNvSpPr txBox="1"/>
          <p:nvPr/>
        </p:nvSpPr>
        <p:spPr>
          <a:xfrm>
            <a:off x="4085250" y="6259200"/>
            <a:ext cx="2495700" cy="3170058"/>
          </a:xfrm>
          <a:prstGeom prst="rect">
            <a:avLst/>
          </a:prstGeom>
          <a:noFill/>
          <a:ln>
            <a:noFill/>
          </a:ln>
        </p:spPr>
        <p:txBody>
          <a:bodyPr spcFirstLastPara="1" wrap="square" lIns="91425" tIns="45700" rIns="91425" bIns="45700" anchor="t" anchorCtr="0">
            <a:spAutoFit/>
          </a:bodyPr>
          <a:lstStyle/>
          <a:p>
            <a:pPr defTabSz="914400">
              <a:buClr>
                <a:srgbClr val="000000"/>
              </a:buClr>
              <a:buSzPts val="1000"/>
            </a:pPr>
            <a:r>
              <a:rPr lang="en-US" sz="1000" kern="0">
                <a:solidFill>
                  <a:srgbClr val="000000"/>
                </a:solidFill>
                <a:latin typeface="Open Sans"/>
                <a:ea typeface="Open Sans"/>
                <a:cs typeface="Open Sans"/>
                <a:sym typeface="Open Sans"/>
              </a:rPr>
              <a:t>This graph shows the impact of the programme on St. Mark’s Academy pupils' career readiness. It shows the average of pupils' combined career readiness score before and after the programme. This score has been calculated using questions from the Student Career Readiness Index (SCRI), a validated national scale</a:t>
            </a:r>
            <a:r>
              <a:rPr lang="en-US" sz="1000" kern="0">
                <a:solidFill>
                  <a:srgbClr val="222222"/>
                </a:solidFill>
                <a:latin typeface="Open Sans"/>
                <a:ea typeface="Open Sans"/>
                <a:cs typeface="Open Sans"/>
                <a:sym typeface="Open Sans"/>
              </a:rPr>
              <a:t>. </a:t>
            </a:r>
            <a:endParaRPr sz="1400" kern="0">
              <a:solidFill>
                <a:srgbClr val="000000"/>
              </a:solidFill>
              <a:latin typeface="Arial"/>
              <a:ea typeface="Arial"/>
              <a:cs typeface="Arial"/>
              <a:sym typeface="Arial"/>
            </a:endParaRPr>
          </a:p>
          <a:p>
            <a:pPr defTabSz="914400">
              <a:buClr>
                <a:srgbClr val="000000"/>
              </a:buClr>
              <a:buSzPts val="1000"/>
            </a:pPr>
            <a:endParaRPr sz="1000" kern="0">
              <a:solidFill>
                <a:srgbClr val="222222"/>
              </a:solidFill>
              <a:latin typeface="Open Sans"/>
              <a:ea typeface="Open Sans"/>
              <a:cs typeface="Open Sans"/>
              <a:sym typeface="Open Sans"/>
            </a:endParaRPr>
          </a:p>
          <a:p>
            <a:pPr defTabSz="914400">
              <a:buClr>
                <a:srgbClr val="000000"/>
              </a:buClr>
              <a:buSzPts val="1000"/>
            </a:pPr>
            <a:r>
              <a:rPr lang="en-US" sz="1000" kern="0">
                <a:solidFill>
                  <a:srgbClr val="222222"/>
                </a:solidFill>
                <a:latin typeface="Open Sans"/>
                <a:ea typeface="Open Sans"/>
                <a:cs typeface="Open Sans"/>
                <a:sym typeface="Open Sans"/>
              </a:rPr>
              <a:t>For comparison, the benchmark score is displayed as it represents the average score for pupils in UK schools where a programme</a:t>
            </a:r>
            <a:r>
              <a:rPr lang="en-US" sz="1000" kern="0">
                <a:solidFill>
                  <a:srgbClr val="000000"/>
                </a:solidFill>
                <a:latin typeface="Open Sans"/>
                <a:ea typeface="Open Sans"/>
                <a:cs typeface="Open Sans"/>
                <a:sym typeface="Open Sans"/>
              </a:rPr>
              <a:t> of careers guidance has been implemented. This data shows that, following the Future Frontiers Programme, St. Mark’s Academy pupils significantly improved their career readiness</a:t>
            </a:r>
            <a:r>
              <a:rPr lang="en-US" sz="1000" kern="0">
                <a:solidFill>
                  <a:srgbClr val="FF0000"/>
                </a:solidFill>
                <a:latin typeface="Open Sans"/>
                <a:ea typeface="Open Sans"/>
                <a:cs typeface="Open Sans"/>
                <a:sym typeface="Open Sans"/>
              </a:rPr>
              <a:t> </a:t>
            </a:r>
            <a:r>
              <a:rPr lang="en-US" sz="1000" kern="0">
                <a:solidFill>
                  <a:srgbClr val="000000"/>
                </a:solidFill>
                <a:latin typeface="Open Sans"/>
                <a:ea typeface="Open Sans"/>
                <a:cs typeface="Open Sans"/>
                <a:sym typeface="Open Sans"/>
              </a:rPr>
              <a:t>and are now performing well above national averages..</a:t>
            </a:r>
            <a:endParaRPr sz="1400" kern="0">
              <a:solidFill>
                <a:srgbClr val="000000"/>
              </a:solidFill>
              <a:latin typeface="Arial"/>
              <a:ea typeface="Arial"/>
              <a:cs typeface="Arial"/>
              <a:sym typeface="Arial"/>
            </a:endParaRPr>
          </a:p>
        </p:txBody>
      </p:sp>
      <p:sp>
        <p:nvSpPr>
          <p:cNvPr id="149" name="Google Shape;149;p5"/>
          <p:cNvSpPr txBox="1"/>
          <p:nvPr/>
        </p:nvSpPr>
        <p:spPr>
          <a:xfrm>
            <a:off x="493738" y="2116877"/>
            <a:ext cx="5688300" cy="461700"/>
          </a:xfrm>
          <a:prstGeom prst="rect">
            <a:avLst/>
          </a:prstGeom>
          <a:noFill/>
          <a:ln>
            <a:noFill/>
          </a:ln>
        </p:spPr>
        <p:txBody>
          <a:bodyPr spcFirstLastPara="1" wrap="square" lIns="0" tIns="0" rIns="0" bIns="0" anchor="t" anchorCtr="0">
            <a:spAutoFit/>
          </a:bodyPr>
          <a:lstStyle/>
          <a:p>
            <a:pPr defTabSz="914400">
              <a:buClr>
                <a:srgbClr val="000000"/>
              </a:buClr>
              <a:buSzPts val="1000"/>
            </a:pPr>
            <a:r>
              <a:rPr lang="en-US" sz="1000" kern="0">
                <a:solidFill>
                  <a:srgbClr val="000000"/>
                </a:solidFill>
                <a:latin typeface="Open Sans"/>
                <a:ea typeface="Open Sans"/>
                <a:cs typeface="Open Sans"/>
                <a:sym typeface="Open Sans"/>
              </a:rPr>
              <a:t>The following statistics relate to our programme outcomes. The statistics show the percentage of St. Mark’s Academy pupils who responded ‘agree’ or ‘strongly agree' to the corresponding statements before and after the programme.</a:t>
            </a:r>
            <a:endParaRPr sz="1400" kern="0">
              <a:solidFill>
                <a:srgbClr val="000000"/>
              </a:solidFill>
              <a:latin typeface="Arial"/>
              <a:ea typeface="Arial"/>
              <a:cs typeface="Arial"/>
              <a:sym typeface="Arial"/>
            </a:endParaRPr>
          </a:p>
        </p:txBody>
      </p:sp>
      <p:sp>
        <p:nvSpPr>
          <p:cNvPr id="150" name="Google Shape;150;p5"/>
          <p:cNvSpPr txBox="1"/>
          <p:nvPr/>
        </p:nvSpPr>
        <p:spPr>
          <a:xfrm>
            <a:off x="493738" y="1516147"/>
            <a:ext cx="4164946" cy="369332"/>
          </a:xfrm>
          <a:prstGeom prst="rect">
            <a:avLst/>
          </a:prstGeom>
          <a:noFill/>
          <a:ln>
            <a:noFill/>
          </a:ln>
        </p:spPr>
        <p:txBody>
          <a:bodyPr spcFirstLastPara="1" wrap="square" lIns="0" tIns="0" rIns="0" bIns="0" anchor="t" anchorCtr="0">
            <a:spAutoFit/>
          </a:bodyPr>
          <a:lstStyle/>
          <a:p>
            <a:pPr defTabSz="914400">
              <a:buClr>
                <a:srgbClr val="000000"/>
              </a:buClr>
              <a:buSzPts val="2400"/>
            </a:pPr>
            <a:r>
              <a:rPr lang="en-US" sz="2400" kern="0">
                <a:solidFill>
                  <a:srgbClr val="296092"/>
                </a:solidFill>
                <a:latin typeface="Open Sans"/>
                <a:ea typeface="Open Sans"/>
                <a:cs typeface="Open Sans"/>
                <a:sym typeface="Open Sans"/>
              </a:rPr>
              <a:t>Impact</a:t>
            </a:r>
            <a:endParaRPr sz="1400" kern="0">
              <a:solidFill>
                <a:srgbClr val="000000"/>
              </a:solidFill>
              <a:latin typeface="Arial"/>
              <a:ea typeface="Arial"/>
              <a:cs typeface="Arial"/>
              <a:sym typeface="Arial"/>
            </a:endParaRPr>
          </a:p>
        </p:txBody>
      </p:sp>
      <p:sp>
        <p:nvSpPr>
          <p:cNvPr id="151" name="Google Shape;151;p5"/>
          <p:cNvSpPr txBox="1"/>
          <p:nvPr/>
        </p:nvSpPr>
        <p:spPr>
          <a:xfrm>
            <a:off x="474688" y="5242701"/>
            <a:ext cx="5874680" cy="861774"/>
          </a:xfrm>
          <a:prstGeom prst="rect">
            <a:avLst/>
          </a:prstGeom>
          <a:noFill/>
          <a:ln>
            <a:noFill/>
          </a:ln>
        </p:spPr>
        <p:txBody>
          <a:bodyPr spcFirstLastPara="1" wrap="square" lIns="91425" tIns="45700" rIns="91425" bIns="45700" anchor="t" anchorCtr="0">
            <a:spAutoFit/>
          </a:bodyPr>
          <a:lstStyle/>
          <a:p>
            <a:pPr defTabSz="914400">
              <a:buClr>
                <a:srgbClr val="000000"/>
              </a:buClr>
              <a:buSzPts val="1000"/>
            </a:pPr>
            <a:r>
              <a:rPr lang="en-US" sz="1000" kern="0">
                <a:solidFill>
                  <a:srgbClr val="000000"/>
                </a:solidFill>
                <a:latin typeface="Open Sans"/>
                <a:ea typeface="Open Sans"/>
                <a:cs typeface="Open Sans"/>
                <a:sym typeface="Open Sans"/>
              </a:rPr>
              <a:t>The above graph shows the impact of the programme on St. Mark’s Academy’s pupils’ outcomes within our theory of change. St. Mark’s Academy Pupils rated how strongly they agreed with statements about their knowledge, skills and belief in the context of their readiness to make positive next steps towards a future career.  The statistics show the percentage of pupils who responded positively to these questions before and after the programme.</a:t>
            </a:r>
            <a:endParaRPr sz="1000" kern="0">
              <a:solidFill>
                <a:srgbClr val="000000"/>
              </a:solidFill>
              <a:latin typeface="Open Sans"/>
              <a:ea typeface="Open Sans"/>
              <a:cs typeface="Open Sans"/>
              <a:sym typeface="Open Sans"/>
            </a:endParaRPr>
          </a:p>
        </p:txBody>
      </p:sp>
      <p:sp>
        <p:nvSpPr>
          <p:cNvPr id="152" name="Google Shape;152;p5"/>
          <p:cNvSpPr/>
          <p:nvPr/>
        </p:nvSpPr>
        <p:spPr>
          <a:xfrm>
            <a:off x="-281" y="9903243"/>
            <a:ext cx="6880043" cy="1166523"/>
          </a:xfrm>
          <a:custGeom>
            <a:avLst/>
            <a:gdLst/>
            <a:ahLst/>
            <a:cxnLst/>
            <a:rect l="l" t="t" r="r" b="b"/>
            <a:pathLst>
              <a:path w="2205569" h="1929175" extrusionOk="0">
                <a:moveTo>
                  <a:pt x="0" y="0"/>
                </a:moveTo>
                <a:lnTo>
                  <a:pt x="2205569" y="0"/>
                </a:lnTo>
                <a:lnTo>
                  <a:pt x="2205569" y="1929175"/>
                </a:lnTo>
                <a:lnTo>
                  <a:pt x="0" y="1929175"/>
                </a:lnTo>
                <a:close/>
              </a:path>
            </a:pathLst>
          </a:custGeom>
          <a:solidFill>
            <a:srgbClr val="EEBC29"/>
          </a:solidFill>
          <a:ln>
            <a:noFill/>
          </a:ln>
        </p:spPr>
        <p:txBody>
          <a:bodyPr spcFirstLastPara="1" wrap="square" lIns="91425" tIns="45700" rIns="91425" bIns="45700" anchor="t" anchorCtr="0">
            <a:noAutofit/>
          </a:bodyPr>
          <a:lstStyle/>
          <a:p>
            <a:pPr defTabSz="914400">
              <a:buClr>
                <a:srgbClr val="000000"/>
              </a:buClr>
              <a:buSzPts val="867"/>
            </a:pPr>
            <a:endParaRPr sz="867" kern="0">
              <a:solidFill>
                <a:srgbClr val="000000"/>
              </a:solidFill>
              <a:latin typeface="Open Sans"/>
              <a:ea typeface="Open Sans"/>
              <a:cs typeface="Open Sans"/>
              <a:sym typeface="Open Sans"/>
            </a:endParaRPr>
          </a:p>
        </p:txBody>
      </p:sp>
      <p:sp>
        <p:nvSpPr>
          <p:cNvPr id="153" name="Google Shape;153;p5"/>
          <p:cNvSpPr txBox="1"/>
          <p:nvPr/>
        </p:nvSpPr>
        <p:spPr>
          <a:xfrm>
            <a:off x="153001" y="10096400"/>
            <a:ext cx="1343100" cy="646500"/>
          </a:xfrm>
          <a:prstGeom prst="rect">
            <a:avLst/>
          </a:prstGeom>
          <a:noFill/>
          <a:ln>
            <a:noFill/>
          </a:ln>
        </p:spPr>
        <p:txBody>
          <a:bodyPr spcFirstLastPara="1" wrap="square" lIns="91425" tIns="45700" rIns="91425" bIns="45700" anchor="t" anchorCtr="0">
            <a:spAutoFit/>
          </a:bodyPr>
          <a:lstStyle/>
          <a:p>
            <a:pPr defTabSz="914400">
              <a:buClr>
                <a:srgbClr val="000000"/>
              </a:buClr>
              <a:buSzPts val="3600"/>
            </a:pPr>
            <a:r>
              <a:rPr lang="en-US" sz="3600" b="1" kern="0" dirty="0">
                <a:solidFill>
                  <a:srgbClr val="FFFFFF"/>
                </a:solidFill>
                <a:latin typeface="Open Sans"/>
                <a:ea typeface="Open Sans"/>
                <a:cs typeface="Open Sans"/>
                <a:sym typeface="Open Sans"/>
              </a:rPr>
              <a:t>100</a:t>
            </a:r>
            <a:r>
              <a:rPr lang="en-US" sz="3600" b="1" kern="0" dirty="0">
                <a:solidFill>
                  <a:srgbClr val="FFFFFF"/>
                </a:solidFill>
                <a:latin typeface="Calibri"/>
                <a:ea typeface="Calibri"/>
                <a:cs typeface="Calibri"/>
                <a:sym typeface="Calibri"/>
              </a:rPr>
              <a:t>% </a:t>
            </a:r>
            <a:endParaRPr sz="1400" kern="0" dirty="0">
              <a:solidFill>
                <a:srgbClr val="000000"/>
              </a:solidFill>
              <a:latin typeface="Arial"/>
              <a:ea typeface="Arial"/>
              <a:cs typeface="Arial"/>
              <a:sym typeface="Arial"/>
            </a:endParaRPr>
          </a:p>
        </p:txBody>
      </p:sp>
      <p:sp>
        <p:nvSpPr>
          <p:cNvPr id="154" name="Google Shape;154;p5"/>
          <p:cNvSpPr txBox="1"/>
          <p:nvPr/>
        </p:nvSpPr>
        <p:spPr>
          <a:xfrm>
            <a:off x="1458457" y="10096403"/>
            <a:ext cx="1594200" cy="1033200"/>
          </a:xfrm>
          <a:prstGeom prst="rect">
            <a:avLst/>
          </a:prstGeom>
          <a:noFill/>
          <a:ln>
            <a:noFill/>
          </a:ln>
        </p:spPr>
        <p:txBody>
          <a:bodyPr spcFirstLastPara="1" wrap="square" lIns="91425" tIns="45700" rIns="91425" bIns="45700" anchor="t" anchorCtr="0">
            <a:spAutoFit/>
          </a:bodyPr>
          <a:lstStyle/>
          <a:p>
            <a:pPr defTabSz="914400">
              <a:buClr>
                <a:srgbClr val="000000"/>
              </a:buClr>
              <a:buSzPts val="1000"/>
            </a:pPr>
            <a:r>
              <a:rPr lang="en-US" sz="1000" b="1" kern="0">
                <a:solidFill>
                  <a:srgbClr val="000000"/>
                </a:solidFill>
                <a:latin typeface="Open Sans"/>
                <a:ea typeface="Open Sans"/>
                <a:cs typeface="Open Sans"/>
                <a:sym typeface="Open Sans"/>
              </a:rPr>
              <a:t>of young people agree their coach helped them </a:t>
            </a:r>
            <a:r>
              <a:rPr lang="en-US" sz="1000" b="1" kern="0">
                <a:solidFill>
                  <a:srgbClr val="FFFFFF"/>
                </a:solidFill>
                <a:latin typeface="Open Sans"/>
                <a:ea typeface="Open Sans"/>
                <a:cs typeface="Open Sans"/>
                <a:sym typeface="Open Sans"/>
              </a:rPr>
              <a:t>find an inspirational career</a:t>
            </a:r>
            <a:endParaRPr sz="1000" kern="0">
              <a:solidFill>
                <a:srgbClr val="000000"/>
              </a:solidFill>
              <a:latin typeface="Open Sans"/>
              <a:ea typeface="Open Sans"/>
              <a:cs typeface="Open Sans"/>
              <a:sym typeface="Open Sans"/>
            </a:endParaRPr>
          </a:p>
          <a:p>
            <a:pPr defTabSz="914400">
              <a:buClr>
                <a:srgbClr val="000000"/>
              </a:buClr>
              <a:buSzPts val="1056"/>
            </a:pPr>
            <a:br>
              <a:rPr lang="en-US" sz="1056" kern="0">
                <a:solidFill>
                  <a:srgbClr val="000000"/>
                </a:solidFill>
                <a:latin typeface="Calibri"/>
                <a:ea typeface="Calibri"/>
                <a:cs typeface="Calibri"/>
                <a:sym typeface="Calibri"/>
              </a:rPr>
            </a:br>
            <a:endParaRPr sz="1056" kern="0">
              <a:solidFill>
                <a:srgbClr val="000000"/>
              </a:solidFill>
              <a:latin typeface="Calibri"/>
              <a:ea typeface="Calibri"/>
              <a:cs typeface="Calibri"/>
              <a:sym typeface="Calibri"/>
            </a:endParaRPr>
          </a:p>
        </p:txBody>
      </p:sp>
      <p:sp>
        <p:nvSpPr>
          <p:cNvPr id="155" name="Google Shape;155;p5"/>
          <p:cNvSpPr txBox="1"/>
          <p:nvPr/>
        </p:nvSpPr>
        <p:spPr>
          <a:xfrm>
            <a:off x="4766219" y="10096403"/>
            <a:ext cx="1814762" cy="861774"/>
          </a:xfrm>
          <a:prstGeom prst="rect">
            <a:avLst/>
          </a:prstGeom>
          <a:noFill/>
          <a:ln>
            <a:noFill/>
          </a:ln>
        </p:spPr>
        <p:txBody>
          <a:bodyPr spcFirstLastPara="1" wrap="square" lIns="91425" tIns="45700" rIns="91425" bIns="45700" anchor="t" anchorCtr="0">
            <a:spAutoFit/>
          </a:bodyPr>
          <a:lstStyle/>
          <a:p>
            <a:pPr defTabSz="914400">
              <a:buClr>
                <a:srgbClr val="000000"/>
              </a:buClr>
              <a:buSzPts val="1000"/>
            </a:pPr>
            <a:r>
              <a:rPr lang="en-US" sz="1000" b="1" kern="0">
                <a:solidFill>
                  <a:srgbClr val="000000"/>
                </a:solidFill>
                <a:latin typeface="Open Sans"/>
                <a:ea typeface="Open Sans"/>
                <a:cs typeface="Open Sans"/>
                <a:sym typeface="Open Sans"/>
              </a:rPr>
              <a:t>of young people agree that they are clearer on what they need to do to </a:t>
            </a:r>
            <a:r>
              <a:rPr lang="en-US" sz="1000" b="1" kern="0">
                <a:solidFill>
                  <a:srgbClr val="FFFFFF"/>
                </a:solidFill>
                <a:latin typeface="Open Sans"/>
                <a:ea typeface="Open Sans"/>
                <a:cs typeface="Open Sans"/>
                <a:sym typeface="Open Sans"/>
              </a:rPr>
              <a:t>achieve their ambitions</a:t>
            </a:r>
            <a:br>
              <a:rPr lang="en-US" sz="1000" kern="0">
                <a:solidFill>
                  <a:srgbClr val="000000"/>
                </a:solidFill>
                <a:latin typeface="Open Sans"/>
                <a:ea typeface="Open Sans"/>
                <a:cs typeface="Open Sans"/>
                <a:sym typeface="Open Sans"/>
              </a:rPr>
            </a:br>
            <a:endParaRPr sz="1000" kern="0">
              <a:solidFill>
                <a:srgbClr val="000000"/>
              </a:solidFill>
              <a:latin typeface="Open Sans"/>
              <a:ea typeface="Open Sans"/>
              <a:cs typeface="Open Sans"/>
              <a:sym typeface="Open Sans"/>
            </a:endParaRPr>
          </a:p>
        </p:txBody>
      </p:sp>
      <p:sp>
        <p:nvSpPr>
          <p:cNvPr id="156" name="Google Shape;156;p5"/>
          <p:cNvSpPr txBox="1"/>
          <p:nvPr/>
        </p:nvSpPr>
        <p:spPr>
          <a:xfrm>
            <a:off x="3635825" y="10096400"/>
            <a:ext cx="1130400" cy="646500"/>
          </a:xfrm>
          <a:prstGeom prst="rect">
            <a:avLst/>
          </a:prstGeom>
          <a:noFill/>
          <a:ln>
            <a:noFill/>
          </a:ln>
        </p:spPr>
        <p:txBody>
          <a:bodyPr spcFirstLastPara="1" wrap="square" lIns="91425" tIns="45700" rIns="91425" bIns="45700" anchor="t" anchorCtr="0">
            <a:spAutoFit/>
          </a:bodyPr>
          <a:lstStyle/>
          <a:p>
            <a:pPr defTabSz="914400">
              <a:buClr>
                <a:srgbClr val="000000"/>
              </a:buClr>
              <a:buSzPts val="3600"/>
            </a:pPr>
            <a:r>
              <a:rPr lang="en-US" sz="3600" b="1" kern="0">
                <a:solidFill>
                  <a:srgbClr val="FFFFFF"/>
                </a:solidFill>
                <a:latin typeface="Open Sans"/>
                <a:ea typeface="Open Sans"/>
                <a:cs typeface="Open Sans"/>
                <a:sym typeface="Open Sans"/>
              </a:rPr>
              <a:t>92%</a:t>
            </a:r>
            <a:endParaRPr sz="3600" b="1" kern="0">
              <a:solidFill>
                <a:srgbClr val="FFFFFF"/>
              </a:solidFill>
              <a:latin typeface="Calibri"/>
              <a:ea typeface="Calibri"/>
              <a:cs typeface="Calibri"/>
              <a:sym typeface="Calibri"/>
            </a:endParaRPr>
          </a:p>
        </p:txBody>
      </p:sp>
      <p:cxnSp>
        <p:nvCxnSpPr>
          <p:cNvPr id="157" name="Google Shape;157;p5"/>
          <p:cNvCxnSpPr/>
          <p:nvPr/>
        </p:nvCxnSpPr>
        <p:spPr>
          <a:xfrm>
            <a:off x="3301370" y="9965656"/>
            <a:ext cx="0" cy="1083345"/>
          </a:xfrm>
          <a:prstGeom prst="straightConnector1">
            <a:avLst/>
          </a:prstGeom>
          <a:noFill/>
          <a:ln w="66675" cap="rnd" cmpd="sng">
            <a:solidFill>
              <a:srgbClr val="296092"/>
            </a:solidFill>
            <a:prstDash val="dot"/>
            <a:round/>
            <a:headEnd type="none" w="sm" len="sm"/>
            <a:tailEnd type="none" w="sm" len="sm"/>
          </a:ln>
        </p:spPr>
      </p:cxnSp>
      <p:pic>
        <p:nvPicPr>
          <p:cNvPr id="158" name="Google Shape;158;p5" title="Chart"/>
          <p:cNvPicPr preferRelativeResize="0"/>
          <p:nvPr/>
        </p:nvPicPr>
        <p:blipFill>
          <a:blip r:embed="rId3">
            <a:alphaModFix/>
          </a:blip>
          <a:stretch>
            <a:fillRect/>
          </a:stretch>
        </p:blipFill>
        <p:spPr>
          <a:xfrm>
            <a:off x="357526" y="2730978"/>
            <a:ext cx="5960745" cy="2359325"/>
          </a:xfrm>
          <a:prstGeom prst="rect">
            <a:avLst/>
          </a:prstGeom>
          <a:noFill/>
          <a:ln>
            <a:noFill/>
          </a:ln>
        </p:spPr>
      </p:pic>
      <p:pic>
        <p:nvPicPr>
          <p:cNvPr id="159" name="Google Shape;159;p5" title="Chart"/>
          <p:cNvPicPr preferRelativeResize="0"/>
          <p:nvPr/>
        </p:nvPicPr>
        <p:blipFill>
          <a:blip r:embed="rId4">
            <a:alphaModFix/>
          </a:blip>
          <a:stretch>
            <a:fillRect/>
          </a:stretch>
        </p:blipFill>
        <p:spPr>
          <a:xfrm>
            <a:off x="365325" y="6588488"/>
            <a:ext cx="3780450" cy="2666032"/>
          </a:xfrm>
          <a:prstGeom prst="rect">
            <a:avLst/>
          </a:prstGeom>
          <a:noFill/>
          <a:ln>
            <a:noFill/>
          </a:ln>
        </p:spPr>
      </p:pic>
    </p:spTree>
  </p:cSld>
  <p:clrMapOvr>
    <a:masterClrMapping/>
  </p:clrMapOvr>
</p:sld>
</file>

<file path=ppt/theme/theme1.xml><?xml version="1.0" encoding="utf-8"?>
<a:theme xmlns:a="http://schemas.openxmlformats.org/drawingml/2006/main" name="1_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CAC02E1F73A7224694F08AC73E951B4B" ma:contentTypeVersion="7" ma:contentTypeDescription="Create a new document." ma:contentTypeScope="" ma:versionID="cf52b4d77a147085993302e8dfbb28ee">
  <xsd:schema xmlns:xsd="http://www.w3.org/2001/XMLSchema" xmlns:xs="http://www.w3.org/2001/XMLSchema" xmlns:p="http://schemas.microsoft.com/office/2006/metadata/properties" xmlns:ns2="677c9209-ca21-4a3f-967e-4eabe2e08401" targetNamespace="http://schemas.microsoft.com/office/2006/metadata/properties" ma:root="true" ma:fieldsID="6becbe0dcb0d7bdd4062ae8e26285977" ns2:_="">
    <xsd:import namespace="677c9209-ca21-4a3f-967e-4eabe2e08401"/>
    <xsd:element name="properties">
      <xsd:complexType>
        <xsd:sequence>
          <xsd:element name="documentManagement">
            <xsd:complexType>
              <xsd:all>
                <xsd:element ref="ns2:MediaServiceMetadata" minOccurs="0"/>
                <xsd:element ref="ns2:MediaServiceFastMetadata" minOccurs="0"/>
                <xsd:element ref="ns2:lcf76f155ced4ddcb4097134ff3c332f"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77c9209-ca21-4a3f-967e-4eabe2e0840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1" nillable="true" ma:taxonomy="true" ma:internalName="lcf76f155ced4ddcb4097134ff3c332f" ma:taxonomyFieldName="MediaServiceImageTags" ma:displayName="Image Tags" ma:readOnly="false" ma:fieldId="{5cf76f15-5ced-4ddc-b409-7134ff3c332f}" ma:taxonomyMulti="true" ma:sspId="1558a7b1-e4cb-4f46-8135-914c20501aea" ma:termSetId="09814cd3-568e-fe90-9814-8d621ff8fb84" ma:anchorId="fba54fb3-c3e1-fe81-a776-ca4b69148c4d" ma:open="true" ma:isKeyword="false">
      <xsd:complexType>
        <xsd:sequence>
          <xsd:element ref="pc:Terms" minOccurs="0" maxOccurs="1"/>
        </xsd:sequence>
      </xsd:complexType>
    </xsd:element>
    <xsd:element name="MediaServiceOCR" ma:index="12" nillable="true" ma:displayName="Extracted Text" ma:internalName="MediaServiceOCR" ma:readOnly="true">
      <xsd:simpleType>
        <xsd:restriction base="dms:Note">
          <xsd:maxLength value="255"/>
        </xsd:restrictio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FF6BF66-4471-4A6B-9C37-A086C5AAE4E4}">
  <ds:schemaRefs>
    <ds:schemaRef ds:uri="http://schemas.microsoft.com/sharepoint/v3/contenttype/forms"/>
  </ds:schemaRefs>
</ds:datastoreItem>
</file>

<file path=customXml/itemProps2.xml><?xml version="1.0" encoding="utf-8"?>
<ds:datastoreItem xmlns:ds="http://schemas.openxmlformats.org/officeDocument/2006/customXml" ds:itemID="{4508918F-D8FD-44A0-A819-0EE42936D5D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77c9209-ca21-4a3f-967e-4eabe2e0840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9</TotalTime>
  <Words>764</Words>
  <Application>Microsoft Office PowerPoint</Application>
  <PresentationFormat>Widescreen</PresentationFormat>
  <Paragraphs>70</Paragraphs>
  <Slides>4</Slides>
  <Notes>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Open Sans</vt:lpstr>
      <vt:lpstr>1_Office Theme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Anthoula Glymidou (St Marks)</dc:creator>
  <cp:lastModifiedBy>Ebi Ajuka (St Marks)</cp:lastModifiedBy>
  <cp:revision>2</cp:revision>
  <dcterms:created xsi:type="dcterms:W3CDTF">2022-10-11T07:59:26Z</dcterms:created>
  <dcterms:modified xsi:type="dcterms:W3CDTF">2022-10-11T08:42:08Z</dcterms:modified>
</cp:coreProperties>
</file>