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Trim" initials="CT" lastIdx="2" clrIdx="0">
    <p:extLst>
      <p:ext uri="{19B8F6BF-5375-455C-9EA6-DF929625EA0E}">
        <p15:presenceInfo xmlns:p15="http://schemas.microsoft.com/office/powerpoint/2012/main" userId="S-1-5-21-3222057949-4235885433-3024798984-317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E4C"/>
    <a:srgbClr val="F7CAAC"/>
    <a:srgbClr val="FFF2CC"/>
    <a:srgbClr val="C5E0B3"/>
    <a:srgbClr val="D7FBFD"/>
    <a:srgbClr val="FED6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AE1402-1076-466A-ACF0-253B65490B85}" v="70" dt="2020-06-03T18:13:29.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660"/>
  </p:normalViewPr>
  <p:slideViewPr>
    <p:cSldViewPr snapToGrid="0">
      <p:cViewPr varScale="1">
        <p:scale>
          <a:sx n="72" d="100"/>
          <a:sy n="72"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iBaluch-Isaja@outlook.com" userId="158d79f84e988ceb" providerId="LiveId" clId="{BCAE1402-1076-466A-ACF0-253B65490B85}"/>
    <pc:docChg chg="undo custSel modSld">
      <pc:chgData name="HaniBaluch-Isaja@outlook.com" userId="158d79f84e988ceb" providerId="LiveId" clId="{BCAE1402-1076-466A-ACF0-253B65490B85}" dt="2020-06-03T18:13:22.792" v="2685" actId="207"/>
      <pc:docMkLst>
        <pc:docMk/>
      </pc:docMkLst>
      <pc:sldChg chg="addSp delSp modSp mod">
        <pc:chgData name="HaniBaluch-Isaja@outlook.com" userId="158d79f84e988ceb" providerId="LiveId" clId="{BCAE1402-1076-466A-ACF0-253B65490B85}" dt="2020-06-03T18:13:22.792" v="2685" actId="207"/>
        <pc:sldMkLst>
          <pc:docMk/>
          <pc:sldMk cId="2360390545" sldId="256"/>
        </pc:sldMkLst>
        <pc:spChg chg="add mod">
          <ac:chgData name="HaniBaluch-Isaja@outlook.com" userId="158d79f84e988ceb" providerId="LiveId" clId="{BCAE1402-1076-466A-ACF0-253B65490B85}" dt="2020-06-03T17:52:39.511" v="1050" actId="20577"/>
          <ac:spMkLst>
            <pc:docMk/>
            <pc:sldMk cId="2360390545" sldId="256"/>
            <ac:spMk id="4" creationId="{1015988C-0732-4113-9E81-105F6EAE95F2}"/>
          </ac:spMkLst>
        </pc:spChg>
        <pc:spChg chg="add mod">
          <ac:chgData name="HaniBaluch-Isaja@outlook.com" userId="158d79f84e988ceb" providerId="LiveId" clId="{BCAE1402-1076-466A-ACF0-253B65490B85}" dt="2020-06-03T18:01:15.125" v="1413" actId="20577"/>
          <ac:spMkLst>
            <pc:docMk/>
            <pc:sldMk cId="2360390545" sldId="256"/>
            <ac:spMk id="12" creationId="{2F5DBFFB-A334-4BFC-8C78-15E17BA837AD}"/>
          </ac:spMkLst>
        </pc:spChg>
        <pc:spChg chg="mod">
          <ac:chgData name="HaniBaluch-Isaja@outlook.com" userId="158d79f84e988ceb" providerId="LiveId" clId="{BCAE1402-1076-466A-ACF0-253B65490B85}" dt="2020-06-03T18:13:22.792" v="2685" actId="207"/>
          <ac:spMkLst>
            <pc:docMk/>
            <pc:sldMk cId="2360390545" sldId="256"/>
            <ac:spMk id="15" creationId="{07C51F2D-8021-415C-947E-D8401CCAEF12}"/>
          </ac:spMkLst>
        </pc:spChg>
        <pc:spChg chg="add mod">
          <ac:chgData name="HaniBaluch-Isaja@outlook.com" userId="158d79f84e988ceb" providerId="LiveId" clId="{BCAE1402-1076-466A-ACF0-253B65490B85}" dt="2020-06-03T18:06:09.875" v="2089" actId="1076"/>
          <ac:spMkLst>
            <pc:docMk/>
            <pc:sldMk cId="2360390545" sldId="256"/>
            <ac:spMk id="16" creationId="{2EBE2E6E-1B09-45F8-AC0F-FE22B311D76C}"/>
          </ac:spMkLst>
        </pc:spChg>
        <pc:spChg chg="add mod">
          <ac:chgData name="HaniBaluch-Isaja@outlook.com" userId="158d79f84e988ceb" providerId="LiveId" clId="{BCAE1402-1076-466A-ACF0-253B65490B85}" dt="2020-06-03T18:12:54.803" v="2682" actId="14100"/>
          <ac:spMkLst>
            <pc:docMk/>
            <pc:sldMk cId="2360390545" sldId="256"/>
            <ac:spMk id="17" creationId="{6AA95278-EA0D-4CD0-9F3A-12D21B0659EB}"/>
          </ac:spMkLst>
        </pc:spChg>
        <pc:spChg chg="mod">
          <ac:chgData name="HaniBaluch-Isaja@outlook.com" userId="158d79f84e988ceb" providerId="LiveId" clId="{BCAE1402-1076-466A-ACF0-253B65490B85}" dt="2020-06-03T17:50:23.975" v="998" actId="1076"/>
          <ac:spMkLst>
            <pc:docMk/>
            <pc:sldMk cId="2360390545" sldId="256"/>
            <ac:spMk id="24" creationId="{E1DED1EC-98A0-43E5-AF54-C800004A5AA5}"/>
          </ac:spMkLst>
        </pc:spChg>
        <pc:spChg chg="mod">
          <ac:chgData name="HaniBaluch-Isaja@outlook.com" userId="158d79f84e988ceb" providerId="LiveId" clId="{BCAE1402-1076-466A-ACF0-253B65490B85}" dt="2020-06-03T17:50:26.860" v="999" actId="1076"/>
          <ac:spMkLst>
            <pc:docMk/>
            <pc:sldMk cId="2360390545" sldId="256"/>
            <ac:spMk id="27" creationId="{9EEEC2DB-7C20-4852-9D89-0D022F8E81D3}"/>
          </ac:spMkLst>
        </pc:spChg>
        <pc:spChg chg="add mod">
          <ac:chgData name="HaniBaluch-Isaja@outlook.com" userId="158d79f84e988ceb" providerId="LiveId" clId="{BCAE1402-1076-466A-ACF0-253B65490B85}" dt="2020-06-03T17:20:40.962" v="906" actId="1036"/>
          <ac:spMkLst>
            <pc:docMk/>
            <pc:sldMk cId="2360390545" sldId="256"/>
            <ac:spMk id="30" creationId="{6C7D399F-E197-41E5-9024-563EB3442CE7}"/>
          </ac:spMkLst>
        </pc:spChg>
        <pc:spChg chg="add mod">
          <ac:chgData name="HaniBaluch-Isaja@outlook.com" userId="158d79f84e988ceb" providerId="LiveId" clId="{BCAE1402-1076-466A-ACF0-253B65490B85}" dt="2020-06-03T17:54:25.998" v="1100" actId="14100"/>
          <ac:spMkLst>
            <pc:docMk/>
            <pc:sldMk cId="2360390545" sldId="256"/>
            <ac:spMk id="31" creationId="{A3D46602-9734-4361-9418-35B1710DB7BE}"/>
          </ac:spMkLst>
        </pc:spChg>
        <pc:spChg chg="add mod">
          <ac:chgData name="HaniBaluch-Isaja@outlook.com" userId="158d79f84e988ceb" providerId="LiveId" clId="{BCAE1402-1076-466A-ACF0-253B65490B85}" dt="2020-06-03T18:11:58.635" v="2678" actId="14100"/>
          <ac:spMkLst>
            <pc:docMk/>
            <pc:sldMk cId="2360390545" sldId="256"/>
            <ac:spMk id="33" creationId="{4456EFA7-AED7-4F2C-A99D-F6577079F34C}"/>
          </ac:spMkLst>
        </pc:spChg>
        <pc:spChg chg="mod">
          <ac:chgData name="HaniBaluch-Isaja@outlook.com" userId="158d79f84e988ceb" providerId="LiveId" clId="{BCAE1402-1076-466A-ACF0-253B65490B85}" dt="2020-06-03T15:47:17.279" v="677" actId="1076"/>
          <ac:spMkLst>
            <pc:docMk/>
            <pc:sldMk cId="2360390545" sldId="256"/>
            <ac:spMk id="35" creationId="{D19A0623-A707-46E5-8E06-E587C9ABF83C}"/>
          </ac:spMkLst>
        </pc:spChg>
        <pc:spChg chg="mod">
          <ac:chgData name="HaniBaluch-Isaja@outlook.com" userId="158d79f84e988ceb" providerId="LiveId" clId="{BCAE1402-1076-466A-ACF0-253B65490B85}" dt="2020-06-03T15:47:06.182" v="673" actId="14100"/>
          <ac:spMkLst>
            <pc:docMk/>
            <pc:sldMk cId="2360390545" sldId="256"/>
            <ac:spMk id="38" creationId="{55B8EA04-1210-41C0-A814-8477AE6A2C4E}"/>
          </ac:spMkLst>
        </pc:spChg>
        <pc:spChg chg="del">
          <ac:chgData name="HaniBaluch-Isaja@outlook.com" userId="158d79f84e988ceb" providerId="LiveId" clId="{BCAE1402-1076-466A-ACF0-253B65490B85}" dt="2020-06-03T15:47:32.332" v="683" actId="478"/>
          <ac:spMkLst>
            <pc:docMk/>
            <pc:sldMk cId="2360390545" sldId="256"/>
            <ac:spMk id="41" creationId="{B55BF903-83CA-4A06-8884-755A4060A770}"/>
          </ac:spMkLst>
        </pc:spChg>
        <pc:spChg chg="add mod">
          <ac:chgData name="HaniBaluch-Isaja@outlook.com" userId="158d79f84e988ceb" providerId="LiveId" clId="{BCAE1402-1076-466A-ACF0-253B65490B85}" dt="2020-06-03T17:52:49.600" v="1054" actId="20577"/>
          <ac:spMkLst>
            <pc:docMk/>
            <pc:sldMk cId="2360390545" sldId="256"/>
            <ac:spMk id="42" creationId="{22461B3C-DE2D-420F-8C6F-173E2A168C0C}"/>
          </ac:spMkLst>
        </pc:spChg>
        <pc:spChg chg="add mod">
          <ac:chgData name="HaniBaluch-Isaja@outlook.com" userId="158d79f84e988ceb" providerId="LiveId" clId="{BCAE1402-1076-466A-ACF0-253B65490B85}" dt="2020-06-03T18:12:10.611" v="2680" actId="1076"/>
          <ac:spMkLst>
            <pc:docMk/>
            <pc:sldMk cId="2360390545" sldId="256"/>
            <ac:spMk id="43" creationId="{5D718130-56ED-4C98-8B23-16456A231086}"/>
          </ac:spMkLst>
        </pc:spChg>
        <pc:spChg chg="mod">
          <ac:chgData name="HaniBaluch-Isaja@outlook.com" userId="158d79f84e988ceb" providerId="LiveId" clId="{BCAE1402-1076-466A-ACF0-253B65490B85}" dt="2020-06-03T15:47:13.622" v="676" actId="1076"/>
          <ac:spMkLst>
            <pc:docMk/>
            <pc:sldMk cId="2360390545" sldId="256"/>
            <ac:spMk id="44" creationId="{B55BF903-83CA-4A06-8884-755A4060A770}"/>
          </ac:spMkLst>
        </pc:spChg>
        <pc:spChg chg="del mod">
          <ac:chgData name="HaniBaluch-Isaja@outlook.com" userId="158d79f84e988ceb" providerId="LiveId" clId="{BCAE1402-1076-466A-ACF0-253B65490B85}" dt="2020-06-03T15:44:16.774" v="470" actId="478"/>
          <ac:spMkLst>
            <pc:docMk/>
            <pc:sldMk cId="2360390545" sldId="256"/>
            <ac:spMk id="45" creationId="{D19A0623-A707-46E5-8E06-E587C9ABF83C}"/>
          </ac:spMkLst>
        </pc:spChg>
        <pc:spChg chg="add mod">
          <ac:chgData name="HaniBaluch-Isaja@outlook.com" userId="158d79f84e988ceb" providerId="LiveId" clId="{BCAE1402-1076-466A-ACF0-253B65490B85}" dt="2020-06-03T17:57:03.590" v="1185" actId="14100"/>
          <ac:spMkLst>
            <pc:docMk/>
            <pc:sldMk cId="2360390545" sldId="256"/>
            <ac:spMk id="46" creationId="{2FA18E32-75AD-40FE-9A03-CEEE2FDEEEE5}"/>
          </ac:spMkLst>
        </pc:spChg>
        <pc:spChg chg="del">
          <ac:chgData name="HaniBaluch-Isaja@outlook.com" userId="158d79f84e988ceb" providerId="LiveId" clId="{BCAE1402-1076-466A-ACF0-253B65490B85}" dt="2020-06-03T15:47:35.027" v="684" actId="478"/>
          <ac:spMkLst>
            <pc:docMk/>
            <pc:sldMk cId="2360390545" sldId="256"/>
            <ac:spMk id="47" creationId="{B55BF903-83CA-4A06-8884-755A4060A770}"/>
          </ac:spMkLst>
        </pc:spChg>
        <pc:spChg chg="add mod">
          <ac:chgData name="HaniBaluch-Isaja@outlook.com" userId="158d79f84e988ceb" providerId="LiveId" clId="{BCAE1402-1076-466A-ACF0-253B65490B85}" dt="2020-06-03T17:56:50.929" v="1183" actId="20577"/>
          <ac:spMkLst>
            <pc:docMk/>
            <pc:sldMk cId="2360390545" sldId="256"/>
            <ac:spMk id="49" creationId="{DA23B5CE-645E-47B9-94C7-C8CED653190C}"/>
          </ac:spMkLst>
        </pc:spChg>
        <pc:spChg chg="del">
          <ac:chgData name="HaniBaluch-Isaja@outlook.com" userId="158d79f84e988ceb" providerId="LiveId" clId="{BCAE1402-1076-466A-ACF0-253B65490B85}" dt="2020-06-03T15:48:03.342" v="744" actId="478"/>
          <ac:spMkLst>
            <pc:docMk/>
            <pc:sldMk cId="2360390545" sldId="256"/>
            <ac:spMk id="51" creationId="{B55BF903-83CA-4A06-8884-755A4060A770}"/>
          </ac:spMkLst>
        </pc:spChg>
        <pc:spChg chg="del">
          <ac:chgData name="HaniBaluch-Isaja@outlook.com" userId="158d79f84e988ceb" providerId="LiveId" clId="{BCAE1402-1076-466A-ACF0-253B65490B85}" dt="2020-06-03T15:48:23.692" v="794" actId="478"/>
          <ac:spMkLst>
            <pc:docMk/>
            <pc:sldMk cId="2360390545" sldId="256"/>
            <ac:spMk id="53" creationId="{B55BF903-83CA-4A06-8884-755A4060A770}"/>
          </ac:spMkLst>
        </pc:spChg>
        <pc:spChg chg="del">
          <ac:chgData name="HaniBaluch-Isaja@outlook.com" userId="158d79f84e988ceb" providerId="LiveId" clId="{BCAE1402-1076-466A-ACF0-253B65490B85}" dt="2020-06-03T17:49:45.302" v="938" actId="478"/>
          <ac:spMkLst>
            <pc:docMk/>
            <pc:sldMk cId="2360390545" sldId="256"/>
            <ac:spMk id="54" creationId="{B55BF903-83CA-4A06-8884-755A4060A770}"/>
          </ac:spMkLst>
        </pc:spChg>
        <pc:spChg chg="add mod">
          <ac:chgData name="HaniBaluch-Isaja@outlook.com" userId="158d79f84e988ceb" providerId="LiveId" clId="{BCAE1402-1076-466A-ACF0-253B65490B85}" dt="2020-06-03T18:02:22.178" v="1573" actId="1076"/>
          <ac:spMkLst>
            <pc:docMk/>
            <pc:sldMk cId="2360390545" sldId="256"/>
            <ac:spMk id="55" creationId="{732B8273-96D4-41BF-A785-5CD4B00ED679}"/>
          </ac:spMkLst>
        </pc:spChg>
        <pc:spChg chg="add mod">
          <ac:chgData name="HaniBaluch-Isaja@outlook.com" userId="158d79f84e988ceb" providerId="LiveId" clId="{BCAE1402-1076-466A-ACF0-253B65490B85}" dt="2020-06-03T18:03:57.547" v="1803" actId="1076"/>
          <ac:spMkLst>
            <pc:docMk/>
            <pc:sldMk cId="2360390545" sldId="256"/>
            <ac:spMk id="56" creationId="{F6A2AE58-871F-4CA6-B752-1F812DB94DA3}"/>
          </ac:spMkLst>
        </pc:spChg>
        <pc:spChg chg="add mod">
          <ac:chgData name="HaniBaluch-Isaja@outlook.com" userId="158d79f84e988ceb" providerId="LiveId" clId="{BCAE1402-1076-466A-ACF0-253B65490B85}" dt="2020-06-03T18:05:59.334" v="2087" actId="1076"/>
          <ac:spMkLst>
            <pc:docMk/>
            <pc:sldMk cId="2360390545" sldId="256"/>
            <ac:spMk id="57" creationId="{C0C0C9F6-C12E-4E26-819B-5727052D2271}"/>
          </ac:spMkLst>
        </pc:spChg>
        <pc:spChg chg="add mod">
          <ac:chgData name="HaniBaluch-Isaja@outlook.com" userId="158d79f84e988ceb" providerId="LiveId" clId="{BCAE1402-1076-466A-ACF0-253B65490B85}" dt="2020-06-03T18:04:16.565" v="1811" actId="20577"/>
          <ac:spMkLst>
            <pc:docMk/>
            <pc:sldMk cId="2360390545" sldId="256"/>
            <ac:spMk id="58" creationId="{ED51D13F-D843-4B6F-9F01-3D96B191E771}"/>
          </ac:spMkLst>
        </pc:spChg>
        <pc:spChg chg="add mod">
          <ac:chgData name="HaniBaluch-Isaja@outlook.com" userId="158d79f84e988ceb" providerId="LiveId" clId="{BCAE1402-1076-466A-ACF0-253B65490B85}" dt="2020-06-03T18:08:45.748" v="2330" actId="20577"/>
          <ac:spMkLst>
            <pc:docMk/>
            <pc:sldMk cId="2360390545" sldId="256"/>
            <ac:spMk id="59" creationId="{36E1FA94-DAD9-4C5B-8306-A0521B40C8A5}"/>
          </ac:spMkLst>
        </pc:spChg>
        <pc:spChg chg="add del mod">
          <ac:chgData name="HaniBaluch-Isaja@outlook.com" userId="158d79f84e988ceb" providerId="LiveId" clId="{BCAE1402-1076-466A-ACF0-253B65490B85}" dt="2020-06-03T18:09:12.172" v="2336" actId="478"/>
          <ac:spMkLst>
            <pc:docMk/>
            <pc:sldMk cId="2360390545" sldId="256"/>
            <ac:spMk id="60" creationId="{38A63EE3-D074-4CCE-9AC5-8BB54B643F38}"/>
          </ac:spMkLst>
        </pc:spChg>
        <pc:spChg chg="add mod">
          <ac:chgData name="HaniBaluch-Isaja@outlook.com" userId="158d79f84e988ceb" providerId="LiveId" clId="{BCAE1402-1076-466A-ACF0-253B65490B85}" dt="2020-06-03T18:10:55.388" v="2672" actId="20577"/>
          <ac:spMkLst>
            <pc:docMk/>
            <pc:sldMk cId="2360390545" sldId="256"/>
            <ac:spMk id="61" creationId="{EE8EB7B7-857B-42D8-B70E-D21175C1B0BA}"/>
          </ac:spMkLst>
        </pc:spChg>
        <pc:picChg chg="del">
          <ac:chgData name="HaniBaluch-Isaja@outlook.com" userId="158d79f84e988ceb" providerId="LiveId" clId="{BCAE1402-1076-466A-ACF0-253B65490B85}" dt="2020-06-03T15:46:51.518" v="668" actId="478"/>
          <ac:picMkLst>
            <pc:docMk/>
            <pc:sldMk cId="2360390545" sldId="256"/>
            <ac:picMk id="2" creationId="{00000000-0000-0000-0000-000000000000}"/>
          </ac:picMkLst>
        </pc:picChg>
        <pc:picChg chg="del">
          <ac:chgData name="HaniBaluch-Isaja@outlook.com" userId="158d79f84e988ceb" providerId="LiveId" clId="{BCAE1402-1076-466A-ACF0-253B65490B85}" dt="2020-06-03T15:47:27.617" v="681" actId="478"/>
          <ac:picMkLst>
            <pc:docMk/>
            <pc:sldMk cId="2360390545" sldId="256"/>
            <ac:picMk id="5" creationId="{00000000-0000-0000-0000-000000000000}"/>
          </ac:picMkLst>
        </pc:picChg>
        <pc:picChg chg="del">
          <ac:chgData name="HaniBaluch-Isaja@outlook.com" userId="158d79f84e988ceb" providerId="LiveId" clId="{BCAE1402-1076-466A-ACF0-253B65490B85}" dt="2020-06-03T17:14:25.619" v="864" actId="478"/>
          <ac:picMkLst>
            <pc:docMk/>
            <pc:sldMk cId="2360390545" sldId="256"/>
            <ac:picMk id="6" creationId="{00000000-0000-0000-0000-000000000000}"/>
          </ac:picMkLst>
        </pc:picChg>
        <pc:picChg chg="mod">
          <ac:chgData name="HaniBaluch-Isaja@outlook.com" userId="158d79f84e988ceb" providerId="LiveId" clId="{BCAE1402-1076-466A-ACF0-253B65490B85}" dt="2020-06-03T15:52:42.314" v="860" actId="14100"/>
          <ac:picMkLst>
            <pc:docMk/>
            <pc:sldMk cId="2360390545" sldId="256"/>
            <ac:picMk id="14" creationId="{8C1C55F7-1846-4BD8-AC62-C8E9F7682C50}"/>
          </ac:picMkLst>
        </pc:picChg>
        <pc:picChg chg="del mod">
          <ac:chgData name="HaniBaluch-Isaja@outlook.com" userId="158d79f84e988ceb" providerId="LiveId" clId="{BCAE1402-1076-466A-ACF0-253B65490B85}" dt="2020-06-03T15:47:29.949" v="682" actId="478"/>
          <ac:picMkLst>
            <pc:docMk/>
            <pc:sldMk cId="2360390545" sldId="256"/>
            <ac:picMk id="28" creationId="{A90A0303-4E1A-4CDE-989E-D62CC6F85781}"/>
          </ac:picMkLst>
        </pc:picChg>
        <pc:picChg chg="add mod">
          <ac:chgData name="HaniBaluch-Isaja@outlook.com" userId="158d79f84e988ceb" providerId="LiveId" clId="{BCAE1402-1076-466A-ACF0-253B65490B85}" dt="2020-06-03T15:47:10.009" v="674" actId="14100"/>
          <ac:picMkLst>
            <pc:docMk/>
            <pc:sldMk cId="2360390545" sldId="256"/>
            <ac:picMk id="29" creationId="{014E7C01-6D5D-4E2A-A033-C2789A296109}"/>
          </ac:picMkLst>
        </pc:picChg>
        <pc:picChg chg="add del mod">
          <ac:chgData name="HaniBaluch-Isaja@outlook.com" userId="158d79f84e988ceb" providerId="LiveId" clId="{BCAE1402-1076-466A-ACF0-253B65490B85}" dt="2020-06-03T15:52:06.682" v="800" actId="478"/>
          <ac:picMkLst>
            <pc:docMk/>
            <pc:sldMk cId="2360390545" sldId="256"/>
            <ac:picMk id="32" creationId="{0D1BB599-6CC4-494F-A8A3-07C05A429A8A}"/>
          </ac:picMkLst>
        </pc:picChg>
        <pc:picChg chg="add mod">
          <ac:chgData name="HaniBaluch-Isaja@outlook.com" userId="158d79f84e988ceb" providerId="LiveId" clId="{BCAE1402-1076-466A-ACF0-253B65490B85}" dt="2020-06-03T17:54:01.543" v="1064" actId="1076"/>
          <ac:picMkLst>
            <pc:docMk/>
            <pc:sldMk cId="2360390545" sldId="256"/>
            <ac:picMk id="39" creationId="{AAFF711A-8D7F-4E3D-AD59-DCE8B05BD9EF}"/>
          </ac:picMkLst>
        </pc:picChg>
        <pc:picChg chg="add mod">
          <ac:chgData name="HaniBaluch-Isaja@outlook.com" userId="158d79f84e988ceb" providerId="LiveId" clId="{BCAE1402-1076-466A-ACF0-253B65490B85}" dt="2020-06-03T18:05:50.349" v="2085" actId="1076"/>
          <ac:picMkLst>
            <pc:docMk/>
            <pc:sldMk cId="2360390545" sldId="256"/>
            <ac:picMk id="48" creationId="{F730ECC8-42C6-4DCA-A78A-D51CA129C260}"/>
          </ac:picMkLst>
        </pc:picChg>
        <pc:picChg chg="del">
          <ac:chgData name="HaniBaluch-Isaja@outlook.com" userId="158d79f84e988ceb" providerId="LiveId" clId="{BCAE1402-1076-466A-ACF0-253B65490B85}" dt="2020-06-03T15:47:23.624" v="679" actId="478"/>
          <ac:picMkLst>
            <pc:docMk/>
            <pc:sldMk cId="2360390545" sldId="256"/>
            <ac:picMk id="50" creationId="{2A6F5BDF-0CA1-45EE-8F4D-BEFD72D8D984}"/>
          </ac:picMkLst>
        </pc:picChg>
        <pc:picChg chg="del">
          <ac:chgData name="HaniBaluch-Isaja@outlook.com" userId="158d79f84e988ceb" providerId="LiveId" clId="{BCAE1402-1076-466A-ACF0-253B65490B85}" dt="2020-06-03T15:47:25.600" v="680" actId="478"/>
          <ac:picMkLst>
            <pc:docMk/>
            <pc:sldMk cId="2360390545" sldId="256"/>
            <ac:picMk id="52" creationId="{CF0CAE2F-D788-4755-A097-2981B70C09D6}"/>
          </ac:picMkLst>
        </pc:picChg>
        <pc:picChg chg="add mod">
          <ac:chgData name="HaniBaluch-Isaja@outlook.com" userId="158d79f84e988ceb" providerId="LiveId" clId="{BCAE1402-1076-466A-ACF0-253B65490B85}" dt="2020-06-03T17:44:10.709" v="908" actId="1076"/>
          <ac:picMkLst>
            <pc:docMk/>
            <pc:sldMk cId="2360390545" sldId="256"/>
            <ac:picMk id="1026" creationId="{FECA365F-90D6-4215-8F9D-F32BD4EC646B}"/>
          </ac:picMkLst>
        </pc:picChg>
        <pc:picChg chg="add del mod">
          <ac:chgData name="HaniBaluch-Isaja@outlook.com" userId="158d79f84e988ceb" providerId="LiveId" clId="{BCAE1402-1076-466A-ACF0-253B65490B85}" dt="2020-06-03T17:46:26.511" v="913" actId="478"/>
          <ac:picMkLst>
            <pc:docMk/>
            <pc:sldMk cId="2360390545" sldId="256"/>
            <ac:picMk id="1028" creationId="{CD367F05-8E9B-4C6E-BD54-4E0DC2EC0100}"/>
          </ac:picMkLst>
        </pc:picChg>
        <pc:picChg chg="add del">
          <ac:chgData name="HaniBaluch-Isaja@outlook.com" userId="158d79f84e988ceb" providerId="LiveId" clId="{BCAE1402-1076-466A-ACF0-253B65490B85}" dt="2020-06-03T17:47:32.993" v="915" actId="478"/>
          <ac:picMkLst>
            <pc:docMk/>
            <pc:sldMk cId="2360390545" sldId="256"/>
            <ac:picMk id="1030" creationId="{31CEDCD2-4507-4246-95A2-9BB188D9C068}"/>
          </ac:picMkLst>
        </pc:picChg>
        <pc:picChg chg="add mod">
          <ac:chgData name="HaniBaluch-Isaja@outlook.com" userId="158d79f84e988ceb" providerId="LiveId" clId="{BCAE1402-1076-466A-ACF0-253B65490B85}" dt="2020-06-03T17:54:34.611" v="1102" actId="1076"/>
          <ac:picMkLst>
            <pc:docMk/>
            <pc:sldMk cId="2360390545" sldId="256"/>
            <ac:picMk id="1032" creationId="{AFBD1CAB-6401-4BFD-8B8D-59101BE14D90}"/>
          </ac:picMkLst>
        </pc:picChg>
        <pc:picChg chg="add mod">
          <ac:chgData name="HaniBaluch-Isaja@outlook.com" userId="158d79f84e988ceb" providerId="LiveId" clId="{BCAE1402-1076-466A-ACF0-253B65490B85}" dt="2020-06-03T17:54:37.582" v="1103" actId="1076"/>
          <ac:picMkLst>
            <pc:docMk/>
            <pc:sldMk cId="2360390545" sldId="256"/>
            <ac:picMk id="1034" creationId="{08C97CDE-3D82-41DB-B3D9-0796B73EA8E0}"/>
          </ac:picMkLst>
        </pc:picChg>
        <pc:picChg chg="add mod">
          <ac:chgData name="HaniBaluch-Isaja@outlook.com" userId="158d79f84e988ceb" providerId="LiveId" clId="{BCAE1402-1076-466A-ACF0-253B65490B85}" dt="2020-06-03T17:59:31.709" v="1194" actId="14100"/>
          <ac:picMkLst>
            <pc:docMk/>
            <pc:sldMk cId="2360390545" sldId="256"/>
            <ac:picMk id="1036" creationId="{1D96737B-D903-436D-A0D8-D2A67F148C9B}"/>
          </ac:picMkLst>
        </pc:picChg>
        <pc:cxnChg chg="add mod">
          <ac:chgData name="HaniBaluch-Isaja@outlook.com" userId="158d79f84e988ceb" providerId="LiveId" clId="{BCAE1402-1076-466A-ACF0-253B65490B85}" dt="2020-06-03T18:08:27.712" v="2293" actId="14100"/>
          <ac:cxnSpMkLst>
            <pc:docMk/>
            <pc:sldMk cId="2360390545" sldId="256"/>
            <ac:cxnSpMk id="19" creationId="{14420A39-1C6C-4472-9381-26B2E34AA420}"/>
          </ac:cxnSpMkLst>
        </pc:cxnChg>
        <pc:cxnChg chg="add">
          <ac:chgData name="HaniBaluch-Isaja@outlook.com" userId="158d79f84e988ceb" providerId="LiveId" clId="{BCAE1402-1076-466A-ACF0-253B65490B85}" dt="2020-06-03T18:08:21.429" v="2292" actId="11529"/>
          <ac:cxnSpMkLst>
            <pc:docMk/>
            <pc:sldMk cId="2360390545" sldId="256"/>
            <ac:cxnSpMk id="22" creationId="{6256BB07-26FC-4D3F-9F61-65E5BDC3C81B}"/>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2EAFB1-FE20-4A8D-BBC4-2ADF37695819}"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47D89C-8020-46A6-8330-6465405C8525}" type="slidenum">
              <a:rPr lang="en-GB" smtClean="0"/>
              <a:t>‹#›</a:t>
            </a:fld>
            <a:endParaRPr lang="en-GB"/>
          </a:p>
        </p:txBody>
      </p:sp>
    </p:spTree>
    <p:extLst>
      <p:ext uri="{BB962C8B-B14F-4D97-AF65-F5344CB8AC3E}">
        <p14:creationId xmlns:p14="http://schemas.microsoft.com/office/powerpoint/2010/main" val="1326530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EAFB1-FE20-4A8D-BBC4-2ADF37695819}"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47D89C-8020-46A6-8330-6465405C8525}" type="slidenum">
              <a:rPr lang="en-GB" smtClean="0"/>
              <a:t>‹#›</a:t>
            </a:fld>
            <a:endParaRPr lang="en-GB"/>
          </a:p>
        </p:txBody>
      </p:sp>
    </p:spTree>
    <p:extLst>
      <p:ext uri="{BB962C8B-B14F-4D97-AF65-F5344CB8AC3E}">
        <p14:creationId xmlns:p14="http://schemas.microsoft.com/office/powerpoint/2010/main" val="3138228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EAFB1-FE20-4A8D-BBC4-2ADF37695819}"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47D89C-8020-46A6-8330-6465405C8525}" type="slidenum">
              <a:rPr lang="en-GB" smtClean="0"/>
              <a:t>‹#›</a:t>
            </a:fld>
            <a:endParaRPr lang="en-GB"/>
          </a:p>
        </p:txBody>
      </p:sp>
    </p:spTree>
    <p:extLst>
      <p:ext uri="{BB962C8B-B14F-4D97-AF65-F5344CB8AC3E}">
        <p14:creationId xmlns:p14="http://schemas.microsoft.com/office/powerpoint/2010/main" val="219317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2EAFB1-FE20-4A8D-BBC4-2ADF37695819}"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47D89C-8020-46A6-8330-6465405C8525}" type="slidenum">
              <a:rPr lang="en-GB" smtClean="0"/>
              <a:t>‹#›</a:t>
            </a:fld>
            <a:endParaRPr lang="en-GB"/>
          </a:p>
        </p:txBody>
      </p:sp>
    </p:spTree>
    <p:extLst>
      <p:ext uri="{BB962C8B-B14F-4D97-AF65-F5344CB8AC3E}">
        <p14:creationId xmlns:p14="http://schemas.microsoft.com/office/powerpoint/2010/main" val="4646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2EAFB1-FE20-4A8D-BBC4-2ADF37695819}"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47D89C-8020-46A6-8330-6465405C8525}" type="slidenum">
              <a:rPr lang="en-GB" smtClean="0"/>
              <a:t>‹#›</a:t>
            </a:fld>
            <a:endParaRPr lang="en-GB"/>
          </a:p>
        </p:txBody>
      </p:sp>
    </p:spTree>
    <p:extLst>
      <p:ext uri="{BB962C8B-B14F-4D97-AF65-F5344CB8AC3E}">
        <p14:creationId xmlns:p14="http://schemas.microsoft.com/office/powerpoint/2010/main" val="8839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2EAFB1-FE20-4A8D-BBC4-2ADF37695819}"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47D89C-8020-46A6-8330-6465405C8525}" type="slidenum">
              <a:rPr lang="en-GB" smtClean="0"/>
              <a:t>‹#›</a:t>
            </a:fld>
            <a:endParaRPr lang="en-GB"/>
          </a:p>
        </p:txBody>
      </p:sp>
    </p:spTree>
    <p:extLst>
      <p:ext uri="{BB962C8B-B14F-4D97-AF65-F5344CB8AC3E}">
        <p14:creationId xmlns:p14="http://schemas.microsoft.com/office/powerpoint/2010/main" val="344467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2EAFB1-FE20-4A8D-BBC4-2ADF37695819}"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47D89C-8020-46A6-8330-6465405C8525}" type="slidenum">
              <a:rPr lang="en-GB" smtClean="0"/>
              <a:t>‹#›</a:t>
            </a:fld>
            <a:endParaRPr lang="en-GB"/>
          </a:p>
        </p:txBody>
      </p:sp>
    </p:spTree>
    <p:extLst>
      <p:ext uri="{BB962C8B-B14F-4D97-AF65-F5344CB8AC3E}">
        <p14:creationId xmlns:p14="http://schemas.microsoft.com/office/powerpoint/2010/main" val="215522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2EAFB1-FE20-4A8D-BBC4-2ADF37695819}"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47D89C-8020-46A6-8330-6465405C8525}" type="slidenum">
              <a:rPr lang="en-GB" smtClean="0"/>
              <a:t>‹#›</a:t>
            </a:fld>
            <a:endParaRPr lang="en-GB"/>
          </a:p>
        </p:txBody>
      </p:sp>
    </p:spTree>
    <p:extLst>
      <p:ext uri="{BB962C8B-B14F-4D97-AF65-F5344CB8AC3E}">
        <p14:creationId xmlns:p14="http://schemas.microsoft.com/office/powerpoint/2010/main" val="380521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2EAFB1-FE20-4A8D-BBC4-2ADF37695819}"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47D89C-8020-46A6-8330-6465405C8525}" type="slidenum">
              <a:rPr lang="en-GB" smtClean="0"/>
              <a:t>‹#›</a:t>
            </a:fld>
            <a:endParaRPr lang="en-GB"/>
          </a:p>
        </p:txBody>
      </p:sp>
    </p:spTree>
    <p:extLst>
      <p:ext uri="{BB962C8B-B14F-4D97-AF65-F5344CB8AC3E}">
        <p14:creationId xmlns:p14="http://schemas.microsoft.com/office/powerpoint/2010/main" val="2268198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2EAFB1-FE20-4A8D-BBC4-2ADF37695819}"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47D89C-8020-46A6-8330-6465405C8525}" type="slidenum">
              <a:rPr lang="en-GB" smtClean="0"/>
              <a:t>‹#›</a:t>
            </a:fld>
            <a:endParaRPr lang="en-GB"/>
          </a:p>
        </p:txBody>
      </p:sp>
    </p:spTree>
    <p:extLst>
      <p:ext uri="{BB962C8B-B14F-4D97-AF65-F5344CB8AC3E}">
        <p14:creationId xmlns:p14="http://schemas.microsoft.com/office/powerpoint/2010/main" val="354305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2EAFB1-FE20-4A8D-BBC4-2ADF37695819}"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47D89C-8020-46A6-8330-6465405C8525}" type="slidenum">
              <a:rPr lang="en-GB" smtClean="0"/>
              <a:t>‹#›</a:t>
            </a:fld>
            <a:endParaRPr lang="en-GB"/>
          </a:p>
        </p:txBody>
      </p:sp>
    </p:spTree>
    <p:extLst>
      <p:ext uri="{BB962C8B-B14F-4D97-AF65-F5344CB8AC3E}">
        <p14:creationId xmlns:p14="http://schemas.microsoft.com/office/powerpoint/2010/main" val="8206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EAFB1-FE20-4A8D-BBC4-2ADF37695819}" type="datetimeFigureOut">
              <a:rPr lang="en-GB" smtClean="0"/>
              <a:t>03/06/2020</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47D89C-8020-46A6-8330-6465405C8525}" type="slidenum">
              <a:rPr lang="en-GB" smtClean="0"/>
              <a:t>‹#›</a:t>
            </a:fld>
            <a:endParaRPr lang="en-GB"/>
          </a:p>
        </p:txBody>
      </p:sp>
    </p:spTree>
    <p:extLst>
      <p:ext uri="{BB962C8B-B14F-4D97-AF65-F5344CB8AC3E}">
        <p14:creationId xmlns:p14="http://schemas.microsoft.com/office/powerpoint/2010/main" val="2002513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A68991E-A12E-40DB-8F0D-D2416A2F314D}"/>
              </a:ext>
            </a:extLst>
          </p:cNvPr>
          <p:cNvSpPr txBox="1"/>
          <p:nvPr/>
        </p:nvSpPr>
        <p:spPr>
          <a:xfrm>
            <a:off x="765391" y="6396334"/>
            <a:ext cx="3051236" cy="461665"/>
          </a:xfrm>
          <a:prstGeom prst="rect">
            <a:avLst/>
          </a:prstGeom>
          <a:solidFill>
            <a:srgbClr val="FFF2CC"/>
          </a:solidFill>
        </p:spPr>
        <p:txBody>
          <a:bodyPr wrap="square" rtlCol="0">
            <a:spAutoFit/>
          </a:bodyPr>
          <a:lstStyle/>
          <a:p>
            <a:pPr algn="ctr"/>
            <a:r>
              <a:rPr lang="en-GB" sz="2400" dirty="0">
                <a:latin typeface="Tw Cen MT Condensed Extra Bold" panose="020B0803020202020204" pitchFamily="34" charset="0"/>
              </a:rPr>
              <a:t>Explore</a:t>
            </a:r>
          </a:p>
        </p:txBody>
      </p:sp>
      <p:sp>
        <p:nvSpPr>
          <p:cNvPr id="8" name="TextBox 7">
            <a:extLst>
              <a:ext uri="{FF2B5EF4-FFF2-40B4-BE49-F238E27FC236}">
                <a16:creationId xmlns:a16="http://schemas.microsoft.com/office/drawing/2014/main" id="{87B414AD-5D84-4176-8326-419BBFCDC937}"/>
              </a:ext>
            </a:extLst>
          </p:cNvPr>
          <p:cNvSpPr txBox="1"/>
          <p:nvPr/>
        </p:nvSpPr>
        <p:spPr>
          <a:xfrm>
            <a:off x="3805565" y="6409587"/>
            <a:ext cx="3093174" cy="461665"/>
          </a:xfrm>
          <a:prstGeom prst="rect">
            <a:avLst/>
          </a:prstGeom>
          <a:solidFill>
            <a:srgbClr val="C5E0B3"/>
          </a:solidFill>
        </p:spPr>
        <p:txBody>
          <a:bodyPr wrap="square" rtlCol="0">
            <a:spAutoFit/>
          </a:bodyPr>
          <a:lstStyle/>
          <a:p>
            <a:pPr algn="ctr"/>
            <a:r>
              <a:rPr lang="en-GB" sz="2400" dirty="0">
                <a:latin typeface="Tw Cen MT Condensed Extra Bold" panose="020B0803020202020204" pitchFamily="34" charset="0"/>
              </a:rPr>
              <a:t>Design</a:t>
            </a:r>
          </a:p>
        </p:txBody>
      </p:sp>
      <p:sp>
        <p:nvSpPr>
          <p:cNvPr id="9" name="TextBox 8">
            <a:extLst>
              <a:ext uri="{FF2B5EF4-FFF2-40B4-BE49-F238E27FC236}">
                <a16:creationId xmlns:a16="http://schemas.microsoft.com/office/drawing/2014/main" id="{69A2E042-A965-442B-A95C-C8787EBEC301}"/>
              </a:ext>
            </a:extLst>
          </p:cNvPr>
          <p:cNvSpPr txBox="1"/>
          <p:nvPr/>
        </p:nvSpPr>
        <p:spPr>
          <a:xfrm>
            <a:off x="6898739" y="6409587"/>
            <a:ext cx="973052" cy="461665"/>
          </a:xfrm>
          <a:prstGeom prst="rect">
            <a:avLst/>
          </a:prstGeom>
          <a:solidFill>
            <a:srgbClr val="F7CAAC"/>
          </a:solidFill>
        </p:spPr>
        <p:txBody>
          <a:bodyPr wrap="square" rtlCol="0">
            <a:spAutoFit/>
          </a:bodyPr>
          <a:lstStyle/>
          <a:p>
            <a:pPr algn="ctr"/>
            <a:r>
              <a:rPr lang="en-GB" sz="2400" dirty="0">
                <a:latin typeface="Tw Cen MT Condensed Extra Bold" panose="020B0803020202020204" pitchFamily="34" charset="0"/>
              </a:rPr>
              <a:t>Create</a:t>
            </a:r>
          </a:p>
        </p:txBody>
      </p:sp>
      <p:sp>
        <p:nvSpPr>
          <p:cNvPr id="10" name="TextBox 9">
            <a:extLst>
              <a:ext uri="{FF2B5EF4-FFF2-40B4-BE49-F238E27FC236}">
                <a16:creationId xmlns:a16="http://schemas.microsoft.com/office/drawing/2014/main" id="{E9E7B578-6CD9-4E46-8070-17CCA9DB1970}"/>
              </a:ext>
            </a:extLst>
          </p:cNvPr>
          <p:cNvSpPr txBox="1"/>
          <p:nvPr/>
        </p:nvSpPr>
        <p:spPr>
          <a:xfrm>
            <a:off x="7871791" y="6409587"/>
            <a:ext cx="835870" cy="461665"/>
          </a:xfrm>
          <a:prstGeom prst="rect">
            <a:avLst/>
          </a:prstGeom>
          <a:solidFill>
            <a:srgbClr val="FED6FC"/>
          </a:solidFill>
        </p:spPr>
        <p:txBody>
          <a:bodyPr wrap="square" rtlCol="0">
            <a:spAutoFit/>
          </a:bodyPr>
          <a:lstStyle/>
          <a:p>
            <a:pPr algn="ctr"/>
            <a:r>
              <a:rPr lang="en-GB" sz="2400" dirty="0">
                <a:latin typeface="Tw Cen MT Condensed Extra Bold" panose="020B0803020202020204" pitchFamily="34" charset="0"/>
              </a:rPr>
              <a:t>Make</a:t>
            </a:r>
          </a:p>
        </p:txBody>
      </p:sp>
      <p:sp>
        <p:nvSpPr>
          <p:cNvPr id="11" name="TextBox 10">
            <a:extLst>
              <a:ext uri="{FF2B5EF4-FFF2-40B4-BE49-F238E27FC236}">
                <a16:creationId xmlns:a16="http://schemas.microsoft.com/office/drawing/2014/main" id="{88C09764-DAE1-40E4-83D0-1421DAA873F7}"/>
              </a:ext>
            </a:extLst>
          </p:cNvPr>
          <p:cNvSpPr txBox="1"/>
          <p:nvPr/>
        </p:nvSpPr>
        <p:spPr>
          <a:xfrm>
            <a:off x="8707661" y="6396335"/>
            <a:ext cx="1198338" cy="461665"/>
          </a:xfrm>
          <a:prstGeom prst="rect">
            <a:avLst/>
          </a:prstGeom>
          <a:solidFill>
            <a:srgbClr val="D7FBFD"/>
          </a:solidFill>
        </p:spPr>
        <p:txBody>
          <a:bodyPr wrap="square" rtlCol="0">
            <a:spAutoFit/>
          </a:bodyPr>
          <a:lstStyle/>
          <a:p>
            <a:pPr algn="ctr"/>
            <a:r>
              <a:rPr lang="en-GB" sz="2400" dirty="0">
                <a:latin typeface="Tw Cen MT Condensed Extra Bold" panose="020B0803020202020204" pitchFamily="34" charset="0"/>
              </a:rPr>
              <a:t>Evaluate</a:t>
            </a:r>
          </a:p>
        </p:txBody>
      </p:sp>
      <p:pic>
        <p:nvPicPr>
          <p:cNvPr id="13" name="Picture 12">
            <a:extLst>
              <a:ext uri="{FF2B5EF4-FFF2-40B4-BE49-F238E27FC236}">
                <a16:creationId xmlns:a16="http://schemas.microsoft.com/office/drawing/2014/main" id="{DD70DA07-DCA1-45AF-8D50-BFCCE78E072A}"/>
              </a:ext>
            </a:extLst>
          </p:cNvPr>
          <p:cNvPicPr>
            <a:picLocks noChangeAspect="1"/>
          </p:cNvPicPr>
          <p:nvPr/>
        </p:nvPicPr>
        <p:blipFill>
          <a:blip r:embed="rId2"/>
          <a:stretch>
            <a:fillRect/>
          </a:stretch>
        </p:blipFill>
        <p:spPr>
          <a:xfrm>
            <a:off x="82824" y="6409587"/>
            <a:ext cx="662609" cy="384980"/>
          </a:xfrm>
          <a:prstGeom prst="rect">
            <a:avLst/>
          </a:prstGeom>
        </p:spPr>
      </p:pic>
      <p:pic>
        <p:nvPicPr>
          <p:cNvPr id="14" name="Picture 2" descr="Image result for st marks academy logo">
            <a:extLst>
              <a:ext uri="{FF2B5EF4-FFF2-40B4-BE49-F238E27FC236}">
                <a16:creationId xmlns:a16="http://schemas.microsoft.com/office/drawing/2014/main" id="{8C1C55F7-1846-4BD8-AC62-C8E9F7682C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547" b="31794"/>
          <a:stretch/>
        </p:blipFill>
        <p:spPr bwMode="auto">
          <a:xfrm>
            <a:off x="8707662" y="0"/>
            <a:ext cx="1050061" cy="5109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7C51F2D-8021-415C-947E-D8401CCAEF12}"/>
              </a:ext>
            </a:extLst>
          </p:cNvPr>
          <p:cNvSpPr txBox="1"/>
          <p:nvPr/>
        </p:nvSpPr>
        <p:spPr>
          <a:xfrm>
            <a:off x="0" y="0"/>
            <a:ext cx="8707662" cy="584775"/>
          </a:xfrm>
          <a:prstGeom prst="rect">
            <a:avLst/>
          </a:prstGeom>
          <a:noFill/>
        </p:spPr>
        <p:txBody>
          <a:bodyPr wrap="square" rtlCol="0">
            <a:spAutoFit/>
          </a:bodyPr>
          <a:lstStyle/>
          <a:p>
            <a:r>
              <a:rPr lang="en-GB" sz="3200" dirty="0">
                <a:latin typeface="Tw Cen MT Condensed Extra Bold" panose="020B0803020202020204" pitchFamily="34" charset="0"/>
              </a:rPr>
              <a:t>Y10 Graphics</a:t>
            </a:r>
            <a:r>
              <a:rPr lang="en-GB" sz="1500" b="1" dirty="0">
                <a:latin typeface="Tw Cen MT Condensed" panose="020B0606020104020203" pitchFamily="34" charset="77"/>
              </a:rPr>
              <a:t>. </a:t>
            </a:r>
            <a:r>
              <a:rPr lang="en-GB" sz="3200" b="1" dirty="0">
                <a:solidFill>
                  <a:srgbClr val="EE8E4C"/>
                </a:solidFill>
                <a:latin typeface="Tw Cen MT Condensed" panose="020B0606020104020203" pitchFamily="34" charset="77"/>
              </a:rPr>
              <a:t>Unit 1 Explore </a:t>
            </a:r>
            <a:r>
              <a:rPr lang="en-GB" sz="1500" b="1" dirty="0">
                <a:latin typeface="Tw Cen MT Condensed" panose="020B0606020104020203" pitchFamily="34" charset="77"/>
              </a:rPr>
              <a:t>Design Problems and Designing for a User</a:t>
            </a:r>
            <a:endParaRPr lang="en-GB" sz="1500" dirty="0">
              <a:latin typeface="Tw Cen MT Condensed Extra Bold" panose="020B0803020202020204" pitchFamily="34" charset="0"/>
            </a:endParaRPr>
          </a:p>
        </p:txBody>
      </p:sp>
      <p:sp>
        <p:nvSpPr>
          <p:cNvPr id="20" name="Rectangle 19">
            <a:extLst>
              <a:ext uri="{FF2B5EF4-FFF2-40B4-BE49-F238E27FC236}">
                <a16:creationId xmlns:a16="http://schemas.microsoft.com/office/drawing/2014/main" id="{789EE68E-3D1F-476F-BD78-CD4944A5F408}"/>
              </a:ext>
            </a:extLst>
          </p:cNvPr>
          <p:cNvSpPr/>
          <p:nvPr/>
        </p:nvSpPr>
        <p:spPr>
          <a:xfrm>
            <a:off x="84200" y="626437"/>
            <a:ext cx="2321148" cy="369332"/>
          </a:xfrm>
          <a:prstGeom prst="rect">
            <a:avLst/>
          </a:prstGeom>
        </p:spPr>
        <p:txBody>
          <a:bodyPr wrap="none">
            <a:spAutoFit/>
          </a:bodyPr>
          <a:lstStyle/>
          <a:p>
            <a:r>
              <a:rPr lang="en-GB" dirty="0">
                <a:latin typeface="Tw Cen MT Condensed Extra Bold" panose="020B0803020202020204" pitchFamily="34" charset="0"/>
              </a:rPr>
              <a:t>Key Words &amp; Vocabulary</a:t>
            </a:r>
          </a:p>
        </p:txBody>
      </p:sp>
      <p:sp>
        <p:nvSpPr>
          <p:cNvPr id="24" name="Rectangle 23">
            <a:extLst>
              <a:ext uri="{FF2B5EF4-FFF2-40B4-BE49-F238E27FC236}">
                <a16:creationId xmlns:a16="http://schemas.microsoft.com/office/drawing/2014/main" id="{E1DED1EC-98A0-43E5-AF54-C800004A5AA5}"/>
              </a:ext>
            </a:extLst>
          </p:cNvPr>
          <p:cNvSpPr/>
          <p:nvPr/>
        </p:nvSpPr>
        <p:spPr>
          <a:xfrm>
            <a:off x="50336" y="635074"/>
            <a:ext cx="2707078" cy="2674264"/>
          </a:xfrm>
          <a:prstGeom prst="rect">
            <a:avLst/>
          </a:prstGeom>
          <a:noFill/>
          <a:ln w="76200">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EEEC2DB-7C20-4852-9D89-0D022F8E81D3}"/>
              </a:ext>
            </a:extLst>
          </p:cNvPr>
          <p:cNvSpPr txBox="1"/>
          <p:nvPr/>
        </p:nvSpPr>
        <p:spPr>
          <a:xfrm>
            <a:off x="123024" y="895883"/>
            <a:ext cx="2709627" cy="2492990"/>
          </a:xfrm>
          <a:prstGeom prst="rect">
            <a:avLst/>
          </a:prstGeom>
          <a:noFill/>
          <a:ln>
            <a:solidFill>
              <a:schemeClr val="bg2">
                <a:lumMod val="90000"/>
              </a:schemeClr>
            </a:solidFill>
          </a:ln>
        </p:spPr>
        <p:txBody>
          <a:bodyPr wrap="square" numCol="2" rtlCol="0">
            <a:spAutoFit/>
          </a:bodyPr>
          <a:lstStyle/>
          <a:p>
            <a:r>
              <a:rPr lang="en-GB" sz="1200" dirty="0"/>
              <a:t>Design Theme</a:t>
            </a:r>
          </a:p>
          <a:p>
            <a:r>
              <a:rPr lang="en-GB" sz="1200" dirty="0"/>
              <a:t>Design Problems</a:t>
            </a:r>
          </a:p>
          <a:p>
            <a:r>
              <a:rPr lang="en-GB" sz="1200" dirty="0"/>
              <a:t>Design solutions</a:t>
            </a:r>
          </a:p>
          <a:p>
            <a:r>
              <a:rPr lang="en-GB" sz="1200" dirty="0"/>
              <a:t>Designing for a User</a:t>
            </a:r>
          </a:p>
          <a:p>
            <a:r>
              <a:rPr lang="en-GB" sz="1200" dirty="0"/>
              <a:t>5 W’S </a:t>
            </a:r>
          </a:p>
          <a:p>
            <a:r>
              <a:rPr lang="en-GB" sz="1200" dirty="0"/>
              <a:t>Clients</a:t>
            </a:r>
          </a:p>
          <a:p>
            <a:r>
              <a:rPr lang="en-GB" sz="1200" dirty="0"/>
              <a:t>Solutions</a:t>
            </a:r>
          </a:p>
          <a:p>
            <a:r>
              <a:rPr lang="en-GB" sz="1200" dirty="0"/>
              <a:t>Design Support</a:t>
            </a:r>
          </a:p>
          <a:p>
            <a:r>
              <a:rPr lang="en-GB" sz="1200" dirty="0"/>
              <a:t>Design Brief</a:t>
            </a:r>
          </a:p>
          <a:p>
            <a:r>
              <a:rPr lang="en-GB" sz="1200" dirty="0"/>
              <a:t>Brand</a:t>
            </a:r>
          </a:p>
          <a:p>
            <a:r>
              <a:rPr lang="en-GB" sz="1200" dirty="0"/>
              <a:t>Primary User</a:t>
            </a:r>
          </a:p>
          <a:p>
            <a:r>
              <a:rPr lang="en-GB" sz="1200" dirty="0"/>
              <a:t>Secondary User</a:t>
            </a:r>
          </a:p>
          <a:p>
            <a:r>
              <a:rPr lang="en-GB" sz="1200" dirty="0"/>
              <a:t>Inclusive Design</a:t>
            </a:r>
          </a:p>
          <a:p>
            <a:r>
              <a:rPr lang="en-GB" sz="1200" dirty="0"/>
              <a:t>User Centred Design</a:t>
            </a:r>
          </a:p>
          <a:p>
            <a:r>
              <a:rPr lang="en-GB" sz="1200" dirty="0"/>
              <a:t>Focus Group</a:t>
            </a:r>
          </a:p>
          <a:p>
            <a:r>
              <a:rPr lang="en-GB" sz="1200" dirty="0"/>
              <a:t>Design Need</a:t>
            </a:r>
          </a:p>
          <a:p>
            <a:r>
              <a:rPr lang="en-GB" sz="1200" dirty="0"/>
              <a:t>Product Disassembly</a:t>
            </a:r>
          </a:p>
          <a:p>
            <a:r>
              <a:rPr lang="en-GB" sz="1200" dirty="0"/>
              <a:t>Smart and Modern Materials</a:t>
            </a:r>
          </a:p>
          <a:p>
            <a:r>
              <a:rPr lang="en-GB" sz="1200" dirty="0"/>
              <a:t>Ergonomics </a:t>
            </a:r>
          </a:p>
          <a:p>
            <a:r>
              <a:rPr lang="en-GB" sz="1200" dirty="0"/>
              <a:t>Anthropometrics</a:t>
            </a:r>
          </a:p>
          <a:p>
            <a:r>
              <a:rPr lang="en-GB" sz="1200" dirty="0"/>
              <a:t>PUN </a:t>
            </a:r>
          </a:p>
          <a:p>
            <a:r>
              <a:rPr lang="en-GB" sz="1200" dirty="0"/>
              <a:t>Technical Specification</a:t>
            </a:r>
          </a:p>
        </p:txBody>
      </p:sp>
      <p:sp>
        <p:nvSpPr>
          <p:cNvPr id="35" name="TextBox 34">
            <a:extLst>
              <a:ext uri="{FF2B5EF4-FFF2-40B4-BE49-F238E27FC236}">
                <a16:creationId xmlns:a16="http://schemas.microsoft.com/office/drawing/2014/main" id="{D19A0623-A707-46E5-8E06-E587C9ABF83C}"/>
              </a:ext>
            </a:extLst>
          </p:cNvPr>
          <p:cNvSpPr txBox="1"/>
          <p:nvPr/>
        </p:nvSpPr>
        <p:spPr>
          <a:xfrm>
            <a:off x="240999" y="3766492"/>
            <a:ext cx="3266901" cy="646331"/>
          </a:xfrm>
          <a:prstGeom prst="rect">
            <a:avLst/>
          </a:prstGeom>
          <a:noFill/>
        </p:spPr>
        <p:txBody>
          <a:bodyPr wrap="square" rtlCol="0">
            <a:spAutoFit/>
          </a:bodyPr>
          <a:lstStyle/>
          <a:p>
            <a:pPr algn="ctr"/>
            <a:r>
              <a:rPr lang="en-US" sz="1200" dirty="0"/>
              <a:t>What are the 3 NEA Design themes?</a:t>
            </a:r>
          </a:p>
          <a:p>
            <a:pPr algn="ctr"/>
            <a:r>
              <a:rPr lang="en-US" sz="1200" dirty="0"/>
              <a:t>Task: Mind Map all 3 and think of solutions – Next steps –which one will you choose and why?</a:t>
            </a:r>
          </a:p>
        </p:txBody>
      </p:sp>
      <p:sp>
        <p:nvSpPr>
          <p:cNvPr id="38" name="Rectangle 37">
            <a:extLst>
              <a:ext uri="{FF2B5EF4-FFF2-40B4-BE49-F238E27FC236}">
                <a16:creationId xmlns:a16="http://schemas.microsoft.com/office/drawing/2014/main" id="{55B8EA04-1210-41C0-A814-8477AE6A2C4E}"/>
              </a:ext>
            </a:extLst>
          </p:cNvPr>
          <p:cNvSpPr/>
          <p:nvPr/>
        </p:nvSpPr>
        <p:spPr>
          <a:xfrm>
            <a:off x="-1" y="3433948"/>
            <a:ext cx="3876197" cy="2949133"/>
          </a:xfrm>
          <a:prstGeom prst="rect">
            <a:avLst/>
          </a:prstGeom>
          <a:noFill/>
          <a:ln w="76200">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B55BF903-83CA-4A06-8884-755A4060A770}"/>
              </a:ext>
            </a:extLst>
          </p:cNvPr>
          <p:cNvSpPr/>
          <p:nvPr/>
        </p:nvSpPr>
        <p:spPr>
          <a:xfrm>
            <a:off x="458642" y="3475610"/>
            <a:ext cx="2582008" cy="307777"/>
          </a:xfrm>
          <a:prstGeom prst="rect">
            <a:avLst/>
          </a:prstGeom>
          <a:ln w="76200">
            <a:solidFill>
              <a:srgbClr val="FFF2CC"/>
            </a:solidFill>
          </a:ln>
        </p:spPr>
        <p:txBody>
          <a:bodyPr wrap="square">
            <a:spAutoFit/>
          </a:bodyPr>
          <a:lstStyle/>
          <a:p>
            <a:pPr algn="ctr"/>
            <a:r>
              <a:rPr lang="en-GB" sz="1400" dirty="0">
                <a:latin typeface="Tw Cen MT Condensed Extra Bold" panose="020B0803020202020204" pitchFamily="34" charset="0"/>
              </a:rPr>
              <a:t>Mind Mapping the Design Problem  </a:t>
            </a:r>
          </a:p>
        </p:txBody>
      </p:sp>
      <p:sp>
        <p:nvSpPr>
          <p:cNvPr id="3" name="Right Arrow 2"/>
          <p:cNvSpPr/>
          <p:nvPr/>
        </p:nvSpPr>
        <p:spPr>
          <a:xfrm>
            <a:off x="3075408" y="5161005"/>
            <a:ext cx="274319" cy="1911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descr="A screenshot of a cell phone&#10;&#10;Description automatically generated">
            <a:extLst>
              <a:ext uri="{FF2B5EF4-FFF2-40B4-BE49-F238E27FC236}">
                <a16:creationId xmlns:a16="http://schemas.microsoft.com/office/drawing/2014/main" id="{014E7C01-6D5D-4E2A-A033-C2789A2961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902" y="4390592"/>
            <a:ext cx="3500446" cy="1905752"/>
          </a:xfrm>
          <a:prstGeom prst="rect">
            <a:avLst/>
          </a:prstGeom>
        </p:spPr>
      </p:pic>
      <p:sp>
        <p:nvSpPr>
          <p:cNvPr id="30" name="Rectangle 29">
            <a:extLst>
              <a:ext uri="{FF2B5EF4-FFF2-40B4-BE49-F238E27FC236}">
                <a16:creationId xmlns:a16="http://schemas.microsoft.com/office/drawing/2014/main" id="{6C7D399F-E197-41E5-9024-563EB3442CE7}"/>
              </a:ext>
            </a:extLst>
          </p:cNvPr>
          <p:cNvSpPr/>
          <p:nvPr/>
        </p:nvSpPr>
        <p:spPr>
          <a:xfrm>
            <a:off x="2883934" y="590332"/>
            <a:ext cx="2582008" cy="307777"/>
          </a:xfrm>
          <a:prstGeom prst="rect">
            <a:avLst/>
          </a:prstGeom>
          <a:ln w="76200">
            <a:solidFill>
              <a:srgbClr val="FFF2CC"/>
            </a:solidFill>
          </a:ln>
        </p:spPr>
        <p:txBody>
          <a:bodyPr wrap="square">
            <a:spAutoFit/>
          </a:bodyPr>
          <a:lstStyle/>
          <a:p>
            <a:pPr algn="ctr"/>
            <a:r>
              <a:rPr lang="en-GB" sz="1400" dirty="0">
                <a:latin typeface="Tw Cen MT Condensed Extra Bold" panose="020B0803020202020204" pitchFamily="34" charset="0"/>
              </a:rPr>
              <a:t>Selecting a Design Theme   </a:t>
            </a:r>
          </a:p>
        </p:txBody>
      </p:sp>
      <p:sp>
        <p:nvSpPr>
          <p:cNvPr id="31" name="Rectangle 30">
            <a:extLst>
              <a:ext uri="{FF2B5EF4-FFF2-40B4-BE49-F238E27FC236}">
                <a16:creationId xmlns:a16="http://schemas.microsoft.com/office/drawing/2014/main" id="{A3D46602-9734-4361-9418-35B1710DB7BE}"/>
              </a:ext>
            </a:extLst>
          </p:cNvPr>
          <p:cNvSpPr/>
          <p:nvPr/>
        </p:nvSpPr>
        <p:spPr>
          <a:xfrm>
            <a:off x="3966543" y="3429000"/>
            <a:ext cx="2512925" cy="738664"/>
          </a:xfrm>
          <a:prstGeom prst="rect">
            <a:avLst/>
          </a:prstGeom>
          <a:ln w="76200">
            <a:solidFill>
              <a:srgbClr val="FFF2CC"/>
            </a:solidFill>
          </a:ln>
        </p:spPr>
        <p:txBody>
          <a:bodyPr wrap="square">
            <a:spAutoFit/>
          </a:bodyPr>
          <a:lstStyle/>
          <a:p>
            <a:pPr algn="ctr"/>
            <a:r>
              <a:rPr lang="en-GB" sz="1400" dirty="0">
                <a:latin typeface="Tw Cen MT Condensed Extra Bold" panose="020B0803020202020204" pitchFamily="34" charset="0"/>
              </a:rPr>
              <a:t>Customer Profile Primary and Secondary Users</a:t>
            </a:r>
          </a:p>
          <a:p>
            <a:pPr algn="ctr"/>
            <a:r>
              <a:rPr lang="en-GB" sz="1400" dirty="0">
                <a:latin typeface="Tw Cen MT Condensed Extra Bold" panose="020B0803020202020204" pitchFamily="34" charset="0"/>
              </a:rPr>
              <a:t> and Design Brief    </a:t>
            </a:r>
          </a:p>
        </p:txBody>
      </p:sp>
      <p:sp>
        <p:nvSpPr>
          <p:cNvPr id="33" name="Rectangle 32">
            <a:extLst>
              <a:ext uri="{FF2B5EF4-FFF2-40B4-BE49-F238E27FC236}">
                <a16:creationId xmlns:a16="http://schemas.microsoft.com/office/drawing/2014/main" id="{4456EFA7-AED7-4F2C-A99D-F6577079F34C}"/>
              </a:ext>
            </a:extLst>
          </p:cNvPr>
          <p:cNvSpPr/>
          <p:nvPr/>
        </p:nvSpPr>
        <p:spPr>
          <a:xfrm>
            <a:off x="6576565" y="3397216"/>
            <a:ext cx="3307097" cy="523220"/>
          </a:xfrm>
          <a:prstGeom prst="rect">
            <a:avLst/>
          </a:prstGeom>
          <a:ln w="76200">
            <a:solidFill>
              <a:srgbClr val="FFF2CC"/>
            </a:solidFill>
          </a:ln>
        </p:spPr>
        <p:txBody>
          <a:bodyPr wrap="square">
            <a:spAutoFit/>
          </a:bodyPr>
          <a:lstStyle/>
          <a:p>
            <a:pPr algn="ctr"/>
            <a:r>
              <a:rPr lang="en-GB" sz="1400" dirty="0">
                <a:latin typeface="Tw Cen MT Condensed Extra Bold" panose="020B0803020202020204" pitchFamily="34" charset="0"/>
              </a:rPr>
              <a:t>User &amp; Stakeholder Interview about their product needs and PUN checklist</a:t>
            </a:r>
          </a:p>
        </p:txBody>
      </p:sp>
      <p:pic>
        <p:nvPicPr>
          <p:cNvPr id="1026" name="Picture 2" descr="GCSE (9-1) Design and Technology Iterative Design Challenge – Non ...">
            <a:extLst>
              <a:ext uri="{FF2B5EF4-FFF2-40B4-BE49-F238E27FC236}">
                <a16:creationId xmlns:a16="http://schemas.microsoft.com/office/drawing/2014/main" id="{FECA365F-90D6-4215-8F9D-F32BD4EC64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9464" y="1011096"/>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ho What When Where Why - 5 Ws PowerPoint Template - Slidebazaar">
            <a:extLst>
              <a:ext uri="{FF2B5EF4-FFF2-40B4-BE49-F238E27FC236}">
                <a16:creationId xmlns:a16="http://schemas.microsoft.com/office/drawing/2014/main" id="{AFBD1CAB-6401-4BFD-8B8D-59101BE14D9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0106" b="25229"/>
          <a:stretch/>
        </p:blipFill>
        <p:spPr bwMode="auto">
          <a:xfrm>
            <a:off x="4755483" y="4167664"/>
            <a:ext cx="1944664" cy="9438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ow to Create Users in Linux (useradd Command) | Linuxize">
            <a:extLst>
              <a:ext uri="{FF2B5EF4-FFF2-40B4-BE49-F238E27FC236}">
                <a16:creationId xmlns:a16="http://schemas.microsoft.com/office/drawing/2014/main" id="{08C97CDE-3D82-41DB-B3D9-0796B73EA8E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903" t="11310" r="32701" b="30016"/>
          <a:stretch/>
        </p:blipFill>
        <p:spPr bwMode="auto">
          <a:xfrm>
            <a:off x="3905895" y="4208639"/>
            <a:ext cx="802699" cy="87502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AAFF711A-8D7F-4E3D-AD59-DCE8B05BD9EF}"/>
              </a:ext>
            </a:extLst>
          </p:cNvPr>
          <p:cNvPicPr>
            <a:picLocks noChangeAspect="1"/>
          </p:cNvPicPr>
          <p:nvPr/>
        </p:nvPicPr>
        <p:blipFill rotWithShape="1">
          <a:blip r:embed="rId8"/>
          <a:srcRect l="29385" t="15188" r="16328" b="10997"/>
          <a:stretch/>
        </p:blipFill>
        <p:spPr>
          <a:xfrm>
            <a:off x="6780658" y="3952220"/>
            <a:ext cx="2858818" cy="2051126"/>
          </a:xfrm>
          <a:prstGeom prst="rect">
            <a:avLst/>
          </a:prstGeom>
        </p:spPr>
      </p:pic>
      <p:sp>
        <p:nvSpPr>
          <p:cNvPr id="4" name="TextBox 3">
            <a:extLst>
              <a:ext uri="{FF2B5EF4-FFF2-40B4-BE49-F238E27FC236}">
                <a16:creationId xmlns:a16="http://schemas.microsoft.com/office/drawing/2014/main" id="{1015988C-0732-4113-9E81-105F6EAE95F2}"/>
              </a:ext>
            </a:extLst>
          </p:cNvPr>
          <p:cNvSpPr txBox="1"/>
          <p:nvPr/>
        </p:nvSpPr>
        <p:spPr>
          <a:xfrm>
            <a:off x="3212567" y="3629498"/>
            <a:ext cx="392430" cy="369332"/>
          </a:xfrm>
          <a:prstGeom prst="rect">
            <a:avLst/>
          </a:prstGeom>
          <a:noFill/>
        </p:spPr>
        <p:txBody>
          <a:bodyPr wrap="square" rtlCol="0">
            <a:spAutoFit/>
          </a:bodyPr>
          <a:lstStyle/>
          <a:p>
            <a:r>
              <a:rPr lang="en-GB" dirty="0"/>
              <a:t>1</a:t>
            </a:r>
          </a:p>
        </p:txBody>
      </p:sp>
      <p:sp>
        <p:nvSpPr>
          <p:cNvPr id="42" name="TextBox 41">
            <a:extLst>
              <a:ext uri="{FF2B5EF4-FFF2-40B4-BE49-F238E27FC236}">
                <a16:creationId xmlns:a16="http://schemas.microsoft.com/office/drawing/2014/main" id="{22461B3C-DE2D-420F-8C6F-173E2A168C0C}"/>
              </a:ext>
            </a:extLst>
          </p:cNvPr>
          <p:cNvSpPr txBox="1"/>
          <p:nvPr/>
        </p:nvSpPr>
        <p:spPr>
          <a:xfrm>
            <a:off x="2964810" y="1050509"/>
            <a:ext cx="392430" cy="369332"/>
          </a:xfrm>
          <a:prstGeom prst="rect">
            <a:avLst/>
          </a:prstGeom>
          <a:noFill/>
        </p:spPr>
        <p:txBody>
          <a:bodyPr wrap="square" rtlCol="0">
            <a:spAutoFit/>
          </a:bodyPr>
          <a:lstStyle/>
          <a:p>
            <a:r>
              <a:rPr lang="en-GB" dirty="0"/>
              <a:t>2</a:t>
            </a:r>
          </a:p>
        </p:txBody>
      </p:sp>
      <p:sp>
        <p:nvSpPr>
          <p:cNvPr id="43" name="TextBox 42">
            <a:extLst>
              <a:ext uri="{FF2B5EF4-FFF2-40B4-BE49-F238E27FC236}">
                <a16:creationId xmlns:a16="http://schemas.microsoft.com/office/drawing/2014/main" id="{5D718130-56ED-4C98-8B23-16456A231086}"/>
              </a:ext>
            </a:extLst>
          </p:cNvPr>
          <p:cNvSpPr txBox="1"/>
          <p:nvPr/>
        </p:nvSpPr>
        <p:spPr>
          <a:xfrm>
            <a:off x="6594341" y="3490037"/>
            <a:ext cx="372632" cy="372411"/>
          </a:xfrm>
          <a:prstGeom prst="rect">
            <a:avLst/>
          </a:prstGeom>
          <a:noFill/>
        </p:spPr>
        <p:txBody>
          <a:bodyPr wrap="square" rtlCol="0">
            <a:spAutoFit/>
          </a:bodyPr>
          <a:lstStyle/>
          <a:p>
            <a:r>
              <a:rPr lang="en-GB" dirty="0"/>
              <a:t>5.</a:t>
            </a:r>
          </a:p>
        </p:txBody>
      </p:sp>
      <p:sp>
        <p:nvSpPr>
          <p:cNvPr id="46" name="Rectangle 45">
            <a:extLst>
              <a:ext uri="{FF2B5EF4-FFF2-40B4-BE49-F238E27FC236}">
                <a16:creationId xmlns:a16="http://schemas.microsoft.com/office/drawing/2014/main" id="{2FA18E32-75AD-40FE-9A03-CEEE2FDEEEE5}"/>
              </a:ext>
            </a:extLst>
          </p:cNvPr>
          <p:cNvSpPr/>
          <p:nvPr/>
        </p:nvSpPr>
        <p:spPr>
          <a:xfrm>
            <a:off x="5641347" y="635074"/>
            <a:ext cx="4116375" cy="307777"/>
          </a:xfrm>
          <a:prstGeom prst="rect">
            <a:avLst/>
          </a:prstGeom>
          <a:ln w="76200">
            <a:solidFill>
              <a:srgbClr val="FFF2CC"/>
            </a:solidFill>
          </a:ln>
        </p:spPr>
        <p:txBody>
          <a:bodyPr wrap="square">
            <a:spAutoFit/>
          </a:bodyPr>
          <a:lstStyle/>
          <a:p>
            <a:pPr algn="ctr"/>
            <a:r>
              <a:rPr lang="en-GB" sz="1400" dirty="0">
                <a:latin typeface="Tw Cen MT Condensed Extra Bold" panose="020B0803020202020204" pitchFamily="34" charset="0"/>
              </a:rPr>
              <a:t>Product Analysis and Product Disassembly   </a:t>
            </a:r>
          </a:p>
        </p:txBody>
      </p:sp>
      <p:pic>
        <p:nvPicPr>
          <p:cNvPr id="48" name="Picture 47">
            <a:extLst>
              <a:ext uri="{FF2B5EF4-FFF2-40B4-BE49-F238E27FC236}">
                <a16:creationId xmlns:a16="http://schemas.microsoft.com/office/drawing/2014/main" id="{F730ECC8-42C6-4DCA-A78A-D51CA129C260}"/>
              </a:ext>
            </a:extLst>
          </p:cNvPr>
          <p:cNvPicPr>
            <a:picLocks noChangeAspect="1"/>
          </p:cNvPicPr>
          <p:nvPr/>
        </p:nvPicPr>
        <p:blipFill rotWithShape="1">
          <a:blip r:embed="rId9"/>
          <a:srcRect l="10834" t="23320" b="7016"/>
          <a:stretch/>
        </p:blipFill>
        <p:spPr>
          <a:xfrm>
            <a:off x="7699534" y="1916045"/>
            <a:ext cx="2066129" cy="1384374"/>
          </a:xfrm>
          <a:prstGeom prst="rect">
            <a:avLst/>
          </a:prstGeom>
        </p:spPr>
      </p:pic>
      <p:sp>
        <p:nvSpPr>
          <p:cNvPr id="49" name="TextBox 48">
            <a:extLst>
              <a:ext uri="{FF2B5EF4-FFF2-40B4-BE49-F238E27FC236}">
                <a16:creationId xmlns:a16="http://schemas.microsoft.com/office/drawing/2014/main" id="{DA23B5CE-645E-47B9-94C7-C8CED653190C}"/>
              </a:ext>
            </a:extLst>
          </p:cNvPr>
          <p:cNvSpPr txBox="1"/>
          <p:nvPr/>
        </p:nvSpPr>
        <p:spPr>
          <a:xfrm>
            <a:off x="4016694" y="3749555"/>
            <a:ext cx="392430" cy="369332"/>
          </a:xfrm>
          <a:prstGeom prst="rect">
            <a:avLst/>
          </a:prstGeom>
          <a:noFill/>
        </p:spPr>
        <p:txBody>
          <a:bodyPr wrap="square" rtlCol="0">
            <a:spAutoFit/>
          </a:bodyPr>
          <a:lstStyle/>
          <a:p>
            <a:r>
              <a:rPr lang="en-GB" dirty="0"/>
              <a:t>3</a:t>
            </a:r>
          </a:p>
        </p:txBody>
      </p:sp>
      <p:pic>
        <p:nvPicPr>
          <p:cNvPr id="1036" name="Picture 12" descr="Product Analysis GCSE">
            <a:extLst>
              <a:ext uri="{FF2B5EF4-FFF2-40B4-BE49-F238E27FC236}">
                <a16:creationId xmlns:a16="http://schemas.microsoft.com/office/drawing/2014/main" id="{1D96737B-D903-436D-A0D8-D2A67F148C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8977" y="1068333"/>
            <a:ext cx="2075717" cy="152580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F5DBFFB-A334-4BFC-8C78-15E17BA837AD}"/>
              </a:ext>
            </a:extLst>
          </p:cNvPr>
          <p:cNvSpPr txBox="1"/>
          <p:nvPr/>
        </p:nvSpPr>
        <p:spPr>
          <a:xfrm>
            <a:off x="2905339" y="2376498"/>
            <a:ext cx="2582008" cy="938719"/>
          </a:xfrm>
          <a:prstGeom prst="rect">
            <a:avLst/>
          </a:prstGeom>
          <a:solidFill>
            <a:srgbClr val="FFF2CC"/>
          </a:solidFill>
        </p:spPr>
        <p:txBody>
          <a:bodyPr wrap="square" rtlCol="0">
            <a:spAutoFit/>
          </a:bodyPr>
          <a:lstStyle/>
          <a:p>
            <a:r>
              <a:rPr lang="en-GB" sz="1100" dirty="0"/>
              <a:t>2. Select your preferred design theme and explore it further with a mind map. What solutions can you offer? Who can the users be? What problem will it solve? What are your next steps?</a:t>
            </a:r>
          </a:p>
        </p:txBody>
      </p:sp>
      <p:sp>
        <p:nvSpPr>
          <p:cNvPr id="55" name="TextBox 54">
            <a:extLst>
              <a:ext uri="{FF2B5EF4-FFF2-40B4-BE49-F238E27FC236}">
                <a16:creationId xmlns:a16="http://schemas.microsoft.com/office/drawing/2014/main" id="{732B8273-96D4-41BF-A785-5CD4B00ED679}"/>
              </a:ext>
            </a:extLst>
          </p:cNvPr>
          <p:cNvSpPr txBox="1"/>
          <p:nvPr/>
        </p:nvSpPr>
        <p:spPr>
          <a:xfrm>
            <a:off x="143902" y="5602419"/>
            <a:ext cx="3580957" cy="600164"/>
          </a:xfrm>
          <a:prstGeom prst="rect">
            <a:avLst/>
          </a:prstGeom>
          <a:solidFill>
            <a:srgbClr val="FFF2CC"/>
          </a:solidFill>
        </p:spPr>
        <p:txBody>
          <a:bodyPr wrap="square" rtlCol="0">
            <a:spAutoFit/>
          </a:bodyPr>
          <a:lstStyle/>
          <a:p>
            <a:r>
              <a:rPr lang="en-GB" sz="1100" dirty="0"/>
              <a:t>1. Start by mind mapping all 3 design themes. What design need can they offer? What problems? What creative ideas can you come up with?</a:t>
            </a:r>
          </a:p>
        </p:txBody>
      </p:sp>
      <p:sp>
        <p:nvSpPr>
          <p:cNvPr id="56" name="TextBox 55">
            <a:extLst>
              <a:ext uri="{FF2B5EF4-FFF2-40B4-BE49-F238E27FC236}">
                <a16:creationId xmlns:a16="http://schemas.microsoft.com/office/drawing/2014/main" id="{F6A2AE58-871F-4CA6-B752-1F812DB94DA3}"/>
              </a:ext>
            </a:extLst>
          </p:cNvPr>
          <p:cNvSpPr txBox="1"/>
          <p:nvPr/>
        </p:nvSpPr>
        <p:spPr>
          <a:xfrm>
            <a:off x="3905895" y="5172740"/>
            <a:ext cx="2759147" cy="1107996"/>
          </a:xfrm>
          <a:prstGeom prst="rect">
            <a:avLst/>
          </a:prstGeom>
          <a:solidFill>
            <a:srgbClr val="FFF2CC"/>
          </a:solidFill>
        </p:spPr>
        <p:txBody>
          <a:bodyPr wrap="square" rtlCol="0">
            <a:spAutoFit/>
          </a:bodyPr>
          <a:lstStyle/>
          <a:p>
            <a:r>
              <a:rPr lang="en-GB" sz="1100" dirty="0"/>
              <a:t>3. Mind Map your users and stakeholders? Who are they why? Where do they shop? Need? Use the 5 W’s to explore your brief.</a:t>
            </a:r>
          </a:p>
          <a:p>
            <a:r>
              <a:rPr lang="en-GB" sz="1100" dirty="0"/>
              <a:t>Type your brief as a paragraph explaining each W and explore your exact users and stakeholders</a:t>
            </a:r>
          </a:p>
        </p:txBody>
      </p:sp>
      <p:sp>
        <p:nvSpPr>
          <p:cNvPr id="57" name="TextBox 56">
            <a:extLst>
              <a:ext uri="{FF2B5EF4-FFF2-40B4-BE49-F238E27FC236}">
                <a16:creationId xmlns:a16="http://schemas.microsoft.com/office/drawing/2014/main" id="{C0C0C9F6-C12E-4E26-819B-5727052D2271}"/>
              </a:ext>
            </a:extLst>
          </p:cNvPr>
          <p:cNvSpPr txBox="1"/>
          <p:nvPr/>
        </p:nvSpPr>
        <p:spPr>
          <a:xfrm>
            <a:off x="7299472" y="991016"/>
            <a:ext cx="2473123" cy="938719"/>
          </a:xfrm>
          <a:prstGeom prst="rect">
            <a:avLst/>
          </a:prstGeom>
          <a:solidFill>
            <a:srgbClr val="FFF2CC"/>
          </a:solidFill>
        </p:spPr>
        <p:txBody>
          <a:bodyPr wrap="square" rtlCol="0">
            <a:spAutoFit/>
          </a:bodyPr>
          <a:lstStyle/>
          <a:p>
            <a:r>
              <a:rPr lang="en-GB" sz="1100" b="1" dirty="0"/>
              <a:t>4. Product analysis – conduct research around similar products. Discuss their unique features, functions and aesthetics – what your next steps of inspiration? </a:t>
            </a:r>
          </a:p>
        </p:txBody>
      </p:sp>
      <p:sp>
        <p:nvSpPr>
          <p:cNvPr id="58" name="TextBox 57">
            <a:extLst>
              <a:ext uri="{FF2B5EF4-FFF2-40B4-BE49-F238E27FC236}">
                <a16:creationId xmlns:a16="http://schemas.microsoft.com/office/drawing/2014/main" id="{ED51D13F-D843-4B6F-9F01-3D96B191E771}"/>
              </a:ext>
            </a:extLst>
          </p:cNvPr>
          <p:cNvSpPr txBox="1"/>
          <p:nvPr/>
        </p:nvSpPr>
        <p:spPr>
          <a:xfrm>
            <a:off x="5704895" y="573816"/>
            <a:ext cx="392430" cy="369332"/>
          </a:xfrm>
          <a:prstGeom prst="rect">
            <a:avLst/>
          </a:prstGeom>
          <a:noFill/>
        </p:spPr>
        <p:txBody>
          <a:bodyPr wrap="square" rtlCol="0">
            <a:spAutoFit/>
          </a:bodyPr>
          <a:lstStyle/>
          <a:p>
            <a:r>
              <a:rPr lang="en-GB" dirty="0"/>
              <a:t>4.</a:t>
            </a:r>
          </a:p>
        </p:txBody>
      </p:sp>
      <p:sp>
        <p:nvSpPr>
          <p:cNvPr id="16" name="Oval 15">
            <a:extLst>
              <a:ext uri="{FF2B5EF4-FFF2-40B4-BE49-F238E27FC236}">
                <a16:creationId xmlns:a16="http://schemas.microsoft.com/office/drawing/2014/main" id="{2EBE2E6E-1B09-45F8-AC0F-FE22B311D76C}"/>
              </a:ext>
            </a:extLst>
          </p:cNvPr>
          <p:cNvSpPr/>
          <p:nvPr/>
        </p:nvSpPr>
        <p:spPr>
          <a:xfrm>
            <a:off x="7241451" y="1849336"/>
            <a:ext cx="185530" cy="205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TextBox 58">
            <a:extLst>
              <a:ext uri="{FF2B5EF4-FFF2-40B4-BE49-F238E27FC236}">
                <a16:creationId xmlns:a16="http://schemas.microsoft.com/office/drawing/2014/main" id="{36E1FA94-DAD9-4C5B-8306-A0521B40C8A5}"/>
              </a:ext>
            </a:extLst>
          </p:cNvPr>
          <p:cNvSpPr txBox="1"/>
          <p:nvPr/>
        </p:nvSpPr>
        <p:spPr>
          <a:xfrm>
            <a:off x="5544096" y="2415390"/>
            <a:ext cx="2473123" cy="938719"/>
          </a:xfrm>
          <a:prstGeom prst="rect">
            <a:avLst/>
          </a:prstGeom>
          <a:solidFill>
            <a:srgbClr val="FFF2CC"/>
          </a:solidFill>
        </p:spPr>
        <p:txBody>
          <a:bodyPr wrap="square" rtlCol="0">
            <a:spAutoFit/>
          </a:bodyPr>
          <a:lstStyle/>
          <a:p>
            <a:r>
              <a:rPr lang="en-GB" sz="1100" b="1" dirty="0"/>
              <a:t>4. Product disassembly – conduct product disassembly of a real life product. Look at it in terms of LCA – what features would you improve? Why? What are your Next Steps?</a:t>
            </a:r>
          </a:p>
        </p:txBody>
      </p:sp>
      <p:sp>
        <p:nvSpPr>
          <p:cNvPr id="17" name="Oval 16">
            <a:extLst>
              <a:ext uri="{FF2B5EF4-FFF2-40B4-BE49-F238E27FC236}">
                <a16:creationId xmlns:a16="http://schemas.microsoft.com/office/drawing/2014/main" id="{6AA95278-EA0D-4CD0-9F3A-12D21B0659EB}"/>
              </a:ext>
            </a:extLst>
          </p:cNvPr>
          <p:cNvSpPr/>
          <p:nvPr/>
        </p:nvSpPr>
        <p:spPr>
          <a:xfrm>
            <a:off x="7810511" y="2363350"/>
            <a:ext cx="206708" cy="20756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a:extLst>
              <a:ext uri="{FF2B5EF4-FFF2-40B4-BE49-F238E27FC236}">
                <a16:creationId xmlns:a16="http://schemas.microsoft.com/office/drawing/2014/main" id="{14420A39-1C6C-4472-9381-26B2E34AA420}"/>
              </a:ext>
            </a:extLst>
          </p:cNvPr>
          <p:cNvCxnSpPr>
            <a:cxnSpLocks/>
          </p:cNvCxnSpPr>
          <p:nvPr/>
        </p:nvCxnSpPr>
        <p:spPr>
          <a:xfrm flipH="1">
            <a:off x="7142664" y="1068333"/>
            <a:ext cx="242602" cy="78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256BB07-26FC-4D3F-9F61-65E5BDC3C81B}"/>
              </a:ext>
            </a:extLst>
          </p:cNvPr>
          <p:cNvCxnSpPr/>
          <p:nvPr/>
        </p:nvCxnSpPr>
        <p:spPr>
          <a:xfrm>
            <a:off x="7810511" y="3193774"/>
            <a:ext cx="2915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E8EB7B7-857B-42D8-B70E-D21175C1B0BA}"/>
              </a:ext>
            </a:extLst>
          </p:cNvPr>
          <p:cNvSpPr txBox="1"/>
          <p:nvPr/>
        </p:nvSpPr>
        <p:spPr>
          <a:xfrm>
            <a:off x="6745554" y="5188744"/>
            <a:ext cx="2888509" cy="1107996"/>
          </a:xfrm>
          <a:prstGeom prst="rect">
            <a:avLst/>
          </a:prstGeom>
          <a:solidFill>
            <a:srgbClr val="FFF2CC"/>
          </a:solidFill>
        </p:spPr>
        <p:txBody>
          <a:bodyPr wrap="square" rtlCol="0">
            <a:spAutoFit/>
          </a:bodyPr>
          <a:lstStyle/>
          <a:p>
            <a:r>
              <a:rPr lang="en-GB" sz="1100" dirty="0"/>
              <a:t>5. What do your User and Stakeholders want from the product you are designing? No better way than to ask! Interview your Users and Stakeholders about what they want the product to do and why? Create a PUN check list based on this to help guide your designs </a:t>
            </a:r>
          </a:p>
        </p:txBody>
      </p:sp>
    </p:spTree>
    <p:extLst>
      <p:ext uri="{BB962C8B-B14F-4D97-AF65-F5344CB8AC3E}">
        <p14:creationId xmlns:p14="http://schemas.microsoft.com/office/powerpoint/2010/main" val="2360390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3C0C86B6F74BBA11D242FD2AEF83" ma:contentTypeVersion="10" ma:contentTypeDescription="Create a new document." ma:contentTypeScope="" ma:versionID="91e4fa096de1d6473be316e3d718a4c5">
  <xsd:schema xmlns:xsd="http://www.w3.org/2001/XMLSchema" xmlns:xs="http://www.w3.org/2001/XMLSchema" xmlns:p="http://schemas.microsoft.com/office/2006/metadata/properties" xmlns:ns2="68c5841a-5909-4d2f-a544-c309ae69ac52" xmlns:ns3="87479283-8fd9-4aff-b19f-38b2bc709453" targetNamespace="http://schemas.microsoft.com/office/2006/metadata/properties" ma:root="true" ma:fieldsID="37719f635a55a21c6c74f55fc2c350a0" ns2:_="" ns3:_="">
    <xsd:import namespace="68c5841a-5909-4d2f-a544-c309ae69ac52"/>
    <xsd:import namespace="87479283-8fd9-4aff-b19f-38b2bc7094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c5841a-5909-4d2f-a544-c309ae69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479283-8fd9-4aff-b19f-38b2bc70945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207B33-655A-450E-856E-F344A34C103E}">
  <ds:schemaRefs>
    <ds:schemaRef ds:uri="http://schemas.microsoft.com/sharepoint/v3/contenttype/forms"/>
  </ds:schemaRefs>
</ds:datastoreItem>
</file>

<file path=customXml/itemProps2.xml><?xml version="1.0" encoding="utf-8"?>
<ds:datastoreItem xmlns:ds="http://schemas.openxmlformats.org/officeDocument/2006/customXml" ds:itemID="{5469F84B-755F-4FBB-B9BE-D092CE967F8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33CD438-5E76-487E-AD18-97F2C25EF4D5}"/>
</file>

<file path=docProps/app.xml><?xml version="1.0" encoding="utf-8"?>
<Properties xmlns="http://schemas.openxmlformats.org/officeDocument/2006/extended-properties" xmlns:vt="http://schemas.openxmlformats.org/officeDocument/2006/docPropsVTypes">
  <Template>Office Theme</Template>
  <TotalTime>794</TotalTime>
  <Words>368</Words>
  <Application>Microsoft Office PowerPoint</Application>
  <PresentationFormat>A4 Paper (210x297 mm)</PresentationFormat>
  <Paragraphs>49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Tw Cen MT Condensed</vt:lpstr>
      <vt:lpstr>Tw Cen MT Condensed Extra 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Trim</dc:creator>
  <cp:lastModifiedBy>HaniBaluch-Isaja@outlook.com</cp:lastModifiedBy>
  <cp:revision>26</cp:revision>
  <dcterms:created xsi:type="dcterms:W3CDTF">2019-12-06T09:39:28Z</dcterms:created>
  <dcterms:modified xsi:type="dcterms:W3CDTF">2020-06-03T18:13:39Z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0x01010060FA3C0C86B6F74BBA11D242FD2AEF83</vt:lpwstr>
  </property>
</Properties>
</file>