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0254C-1EDF-45E0-9ECD-152D64EA3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FD0F7-04E2-452A-9D04-BFE02558B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025D9-4A70-4D42-A2F7-655A975B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75B8-B47D-4D4C-AC8F-CA3D6E055AC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A41D3-911A-4178-A5AD-C0961511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CA8F7-6DBA-40ED-BF02-A01EAC17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C2E9-2F9C-4BFA-AE47-C8DAE6AD3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9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5694-79E0-4C4D-B3AE-21280CEE8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2562A-F4CA-4E06-B196-993C1A0A0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B6B6F-D377-4855-906B-D9B6FFD6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75B8-B47D-4D4C-AC8F-CA3D6E055AC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428D3-6777-49A5-BB1D-F24F4D18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EF653-CB44-48D9-ABC8-ECD627D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C2E9-2F9C-4BFA-AE47-C8DAE6AD3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7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241BB7-5319-4CAC-A32B-A968BA7F4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B894B-4AE5-4FC9-AC8E-CFEEB0235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1AA7E-8AFA-472F-A874-C452B100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75B8-B47D-4D4C-AC8F-CA3D6E055AC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CA6C7-C057-4248-B250-881927E5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DEFA7-770C-413A-AB25-5D96866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C2E9-2F9C-4BFA-AE47-C8DAE6AD3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2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10B6-1CD2-4445-83AA-1224414E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C7DF7-7A4B-42A9-B305-B6BE2067E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9E224-84B4-47ED-9083-92B16489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75B8-B47D-4D4C-AC8F-CA3D6E055AC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DDF1-9CDC-42B6-8C12-9EC61771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A0C34-C22D-4D2F-8EBE-1A2569F1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C2E9-2F9C-4BFA-AE47-C8DAE6AD3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2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F1E9-7712-4369-8C1B-93EE381F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DDF51-FBCC-43DD-A604-6A067918E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40D0E-29AE-4947-89C3-F0E9DD57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75B8-B47D-4D4C-AC8F-CA3D6E055AC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871A4-AC14-4422-8597-35DD8625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D4DF7-28A5-4C25-B8FA-A878546B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C2E9-2F9C-4BFA-AE47-C8DAE6AD3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5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9073-3C0A-4B72-A974-47B60D70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1211D-A965-417E-8126-605BCCA3E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46999-FA9A-4577-BB49-12466085F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93316-ECB0-426C-9361-B4E970E2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75B8-B47D-4D4C-AC8F-CA3D6E055AC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FC5A8-3087-400E-BE85-43E0BB04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8FFBF-B6F8-43CD-B42C-9F8FF877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C2E9-2F9C-4BFA-AE47-C8DAE6AD3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18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B181-246F-465A-BEDE-5D09AFF5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DE3B8-CED3-4228-9ABF-B23B49C88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A1F87-50FF-4B25-84E4-AE9485E1C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21CEB-4679-41BB-B355-DC31D118D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D6C3E9-EC20-4ED4-8B77-E336E9C8C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1A06B9-0861-4FD6-8D5D-21115E96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75B8-B47D-4D4C-AC8F-CA3D6E055AC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CA1FBC-E014-43D4-933B-C920ED81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825DB-E8A3-4927-A575-6C77901F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C2E9-2F9C-4BFA-AE47-C8DAE6AD3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9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F03CC-2F01-4D81-B6BE-22643B67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28A34-70BC-4882-824C-32328D2E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75B8-B47D-4D4C-AC8F-CA3D6E055AC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7064-BAA5-483C-B3DB-CA42F5DE5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6354E-D5F1-4169-9D79-43CA6FFD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C2E9-2F9C-4BFA-AE47-C8DAE6AD3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5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7E911-271B-465B-BF9E-1FFC236E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75B8-B47D-4D4C-AC8F-CA3D6E055AC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D455C5-21B4-4FC2-AF14-AB4AFEE6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507DB-4FA6-4725-AD25-17896A8A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C2E9-2F9C-4BFA-AE47-C8DAE6AD3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82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56C09-7DD8-40B2-B6D0-E9D70EDA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C9180-6DA7-4119-BBA1-2880C230C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0C7BB-EB41-4C5C-ACE5-1F95370C2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C3648-6FCB-4832-80CF-75B52DF0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75B8-B47D-4D4C-AC8F-CA3D6E055AC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5D61C-293E-4186-A006-CE289D5AA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CB6DA-D14D-4657-AC30-FEFC7133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C2E9-2F9C-4BFA-AE47-C8DAE6AD3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80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EE7D-5A77-47F1-86DB-9E3700F8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0A7BE4-A757-4ADB-89D4-49DF6A36C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8FAD0-F16D-449D-9BA2-5E8A8E124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E1A1A-9875-41EF-ACCF-2C8F5A818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75B8-B47D-4D4C-AC8F-CA3D6E055AC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701C4-E5EE-4875-A03B-B098239E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0297E-7445-437A-9F30-A56D492E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C2E9-2F9C-4BFA-AE47-C8DAE6AD3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6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DE155-7E14-4442-BB0D-74014B0B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58E10-F185-46AF-AD66-607095AB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6168C-1EE6-49BE-BF87-E8603CD62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375B8-B47D-4D4C-AC8F-CA3D6E055ACA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77D34-8D03-4666-894E-78E0EF9D3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9527C-7B32-4F62-9F90-7370FC2F5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2C2E9-2F9C-4BFA-AE47-C8DAE6AD3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08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1.png"/><Relationship Id="rId7" Type="http://schemas.openxmlformats.org/officeDocument/2006/relationships/image" Target="../media/image12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>
            <a:extLst>
              <a:ext uri="{FF2B5EF4-FFF2-40B4-BE49-F238E27FC236}">
                <a16:creationId xmlns:a16="http://schemas.microsoft.com/office/drawing/2014/main" id="{E926EA0F-FFB7-4003-ADA3-5335FC3C5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9 Foundation Summer Term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35A675F1-61FB-4387-AADE-6B21F29A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0"/>
            <a:ext cx="5118100" cy="335929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Exams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3C1F1DC9-1619-4709-9054-23EA601EE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8" y="849170"/>
            <a:ext cx="3687763" cy="78568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Key Vocabulary </a:t>
            </a:r>
            <a:endParaRPr kumimoji="0" lang="en-GB" altLang="en-US" sz="1600" b="1" i="0" u="sng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Hypotenuse, Adjacent, Opposite, Tangent, Sine, Cosine,</a:t>
            </a:r>
            <a:r>
              <a:rPr kumimoji="0" lang="en-US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Scale, Ratio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8BF1F06D-2C3F-48B9-ABA4-5D6B34D46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0" y="11799"/>
            <a:ext cx="838142" cy="44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" y="1634854"/>
            <a:ext cx="4098541" cy="237108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" y="4216399"/>
            <a:ext cx="4282251" cy="2611129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33" y="395287"/>
            <a:ext cx="4554359" cy="2829736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98" y="1592490"/>
            <a:ext cx="3381175" cy="258154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24" y="3430515"/>
            <a:ext cx="3898579" cy="3144456"/>
          </a:xfrm>
          <a:prstGeom prst="rect">
            <a:avLst/>
          </a:prstGeom>
        </p:spPr>
      </p:pic>
      <p:sp>
        <p:nvSpPr>
          <p:cNvPr id="27" name="Text Box 27">
            <a:extLst>
              <a:ext uri="{FF2B5EF4-FFF2-40B4-BE49-F238E27FC236}">
                <a16:creationId xmlns:a16="http://schemas.microsoft.com/office/drawing/2014/main" id="{35A675F1-61FB-4387-AADE-6B21F29A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903" y="525588"/>
            <a:ext cx="3230834" cy="1024538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Big Idea: Geometry and Measures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Skills: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 smtClean="0">
                <a:solidFill>
                  <a:srgbClr val="92D050"/>
                </a:solidFill>
                <a:latin typeface="Arial" panose="020B0604020202020204" pitchFamily="34" charset="0"/>
              </a:rPr>
              <a:t>Map Scales, Scale Drawing, Pythagoras Theorem, Trigonometry Ratio</a:t>
            </a:r>
            <a:endParaRPr kumimoji="0" lang="en-US" altLang="en-US" sz="120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54" y="4379527"/>
            <a:ext cx="4001208" cy="228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6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57" y="281552"/>
            <a:ext cx="4823209" cy="2186843"/>
          </a:xfrm>
          <a:prstGeom prst="rect">
            <a:avLst/>
          </a:prstGeom>
        </p:spPr>
      </p:pic>
      <p:sp>
        <p:nvSpPr>
          <p:cNvPr id="4" name="Text Box 23">
            <a:extLst>
              <a:ext uri="{FF2B5EF4-FFF2-40B4-BE49-F238E27FC236}">
                <a16:creationId xmlns:a16="http://schemas.microsoft.com/office/drawing/2014/main" id="{A4EDE908-D04D-4A02-9ACF-3F9EADCAD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687763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9 Foundation Summer Term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19D1604E-5D86-4AAA-9C3F-7D5A8C2E8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0"/>
            <a:ext cx="5118100" cy="335929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Exams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24">
            <a:extLst>
              <a:ext uri="{FF2B5EF4-FFF2-40B4-BE49-F238E27FC236}">
                <a16:creationId xmlns:a16="http://schemas.microsoft.com/office/drawing/2014/main" id="{9B840448-8B3B-43C7-91FD-BE10CFB9E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293" y="37028"/>
            <a:ext cx="1118707" cy="59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 Box 28">
            <a:extLst>
              <a:ext uri="{FF2B5EF4-FFF2-40B4-BE49-F238E27FC236}">
                <a16:creationId xmlns:a16="http://schemas.microsoft.com/office/drawing/2014/main" id="{F16F7686-21D4-4CE7-8AC0-BB66D9225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2" y="856464"/>
            <a:ext cx="3779401" cy="741618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Union, intersection Relative Frequency, Probability,</a:t>
            </a:r>
            <a:r>
              <a:rPr kumimoji="0" lang="en-US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Outcomes,Event,Complement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368"/>
            <a:ext cx="5033554" cy="137952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9562"/>
            <a:ext cx="5905938" cy="157605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927" y="2494440"/>
            <a:ext cx="6034899" cy="196734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38" y="4530115"/>
            <a:ext cx="6129888" cy="225938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" y="4762277"/>
            <a:ext cx="5964129" cy="2027601"/>
          </a:xfrm>
          <a:prstGeom prst="rect">
            <a:avLst/>
          </a:prstGeom>
        </p:spPr>
      </p:pic>
      <p:sp>
        <p:nvSpPr>
          <p:cNvPr id="20" name="Text Box 28">
            <a:extLst>
              <a:ext uri="{FF2B5EF4-FFF2-40B4-BE49-F238E27FC236}">
                <a16:creationId xmlns:a16="http://schemas.microsoft.com/office/drawing/2014/main" id="{F16F7686-21D4-4CE7-8AC0-BB66D9225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860" y="398223"/>
            <a:ext cx="2611626" cy="1199859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Big Idea: Probability </a:t>
            </a:r>
            <a:r>
              <a:rPr lang="en-US" altLang="en-US" sz="1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and Statistics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u="sng" dirty="0">
                <a:latin typeface="Arial" panose="020B0604020202020204" pitchFamily="34" charset="0"/>
              </a:rPr>
              <a:t>Key skills</a:t>
            </a:r>
            <a:r>
              <a:rPr lang="en-US" altLang="en-US" sz="1200" b="1" u="sng" dirty="0" smtClean="0">
                <a:latin typeface="Arial" panose="020B0604020202020204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b="1" u="sng" dirty="0"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Arial" panose="020B0604020202020204" pitchFamily="34" charset="0"/>
              </a:rPr>
              <a:t>Relative Frequency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Arial" panose="020B0604020202020204" pitchFamily="34" charset="0"/>
              </a:rPr>
              <a:t>Venn Diagrams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Arial" panose="020B0604020202020204" pitchFamily="34" charset="0"/>
              </a:rPr>
              <a:t>Tree Diagrams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dirty="0"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dirty="0"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dirty="0"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dirty="0"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dirty="0"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88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A09BDE34CEA459B72E7363C60DE09" ma:contentTypeVersion="4" ma:contentTypeDescription="Create a new document." ma:contentTypeScope="" ma:versionID="7fc9af19a226671ecc65e3100aea79f4">
  <xsd:schema xmlns:xsd="http://www.w3.org/2001/XMLSchema" xmlns:xs="http://www.w3.org/2001/XMLSchema" xmlns:p="http://schemas.microsoft.com/office/2006/metadata/properties" xmlns:ns2="f3c98497-8600-4157-8d87-dca5408c3057" targetNamespace="http://schemas.microsoft.com/office/2006/metadata/properties" ma:root="true" ma:fieldsID="e6cfca2ae350d31dc0148770440bedd9" ns2:_="">
    <xsd:import namespace="f3c98497-8600-4157-8d87-dca5408c30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8497-8600-4157-8d87-dca5408c3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565A72-85D0-41BE-A138-F9E267ED7E57}">
  <ds:schemaRefs>
    <ds:schemaRef ds:uri="http://purl.org/dc/elements/1.1/"/>
    <ds:schemaRef ds:uri="http://purl.org/dc/dcmitype/"/>
    <ds:schemaRef ds:uri="http://purl.org/dc/terms/"/>
    <ds:schemaRef ds:uri="2ebc1a8e-6ab2-4efc-9574-003d080ada95"/>
    <ds:schemaRef ds:uri="http://schemas.microsoft.com/office/2006/metadata/properties"/>
    <ds:schemaRef ds:uri="faf5d8ea-68d8-4fda-bc32-9afafc5fa2ea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212DFA7-7B48-444E-A529-80FF661D303C}"/>
</file>

<file path=customXml/itemProps3.xml><?xml version="1.0" encoding="utf-8"?>
<ds:datastoreItem xmlns:ds="http://schemas.openxmlformats.org/officeDocument/2006/customXml" ds:itemID="{B9DEB391-85C3-4A6F-92FC-7A290CA0F1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107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Eloise Smith</dc:creator>
  <cp:lastModifiedBy>kerwin warsop</cp:lastModifiedBy>
  <cp:revision>13</cp:revision>
  <dcterms:created xsi:type="dcterms:W3CDTF">2020-05-19T11:12:40Z</dcterms:created>
  <dcterms:modified xsi:type="dcterms:W3CDTF">2020-05-22T12:56:42Z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0x010100462A09BDE34CEA459B72E7363C60DE09</vt:lpwstr>
  </property>
</Properties>
</file>