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9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BBB5-96F7-41E0-8C53-9FB048A265C9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8" y="377825"/>
            <a:ext cx="5829301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Foundation Spring Term 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75" y="88900"/>
            <a:ext cx="14319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-1" y="854075"/>
            <a:ext cx="3687764" cy="1851025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Probability and Statistics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 and interpret two way tables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 and interpret Pie charts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 and interpret Time Series graph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 and interpret Stem and leaf Diagrams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Draw and interpret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Scatter Graphs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Estimate the mean from group data</a:t>
            </a:r>
            <a:endParaRPr kumimoji="0" lang="en-GB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0"/>
            <a:ext cx="5118100" cy="525463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791744" y="892175"/>
            <a:ext cx="2127251" cy="1595437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Frequency, Tally, Mean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Mode, Median, Angle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Circle, Protractor, Range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Correlation, Coordinate, Proportion, Outliers, sector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4433888"/>
            <a:ext cx="6678612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2724"/>
            <a:ext cx="4667251" cy="358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2490787"/>
            <a:ext cx="7007224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79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87897"/>
            <a:ext cx="4394200" cy="25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2" y="373062"/>
            <a:ext cx="5024437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0" y="19050"/>
            <a:ext cx="3687763" cy="792162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Foundation Spring Term 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238" y="44450"/>
            <a:ext cx="143351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-1" y="827088"/>
            <a:ext cx="3362325" cy="1799828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 smtClean="0">
                <a:ln>
                  <a:noFill/>
                </a:ln>
                <a:solidFill>
                  <a:srgbClr val="A326F0"/>
                </a:solidFill>
                <a:effectLst/>
                <a:latin typeface="Calibri" panose="020F0502020204030204" pitchFamily="34" charset="0"/>
              </a:rPr>
              <a:t>Big idea: Number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Conversions between Fractions, decimals and percentages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Add and subtract fractions</a:t>
            </a:r>
            <a:endParaRPr kumimoji="0" lang="en-GB" altLang="en-US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Multiply and divide fractions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Convert fractions</a:t>
            </a:r>
            <a:r>
              <a:rPr kumimoji="0" lang="en-GB" altLang="en-US" sz="11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decimals</a:t>
            </a:r>
            <a:endParaRPr kumimoji="0" lang="en-GB" altLang="en-US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Express</a:t>
            </a:r>
            <a:r>
              <a:rPr kumimoji="0" lang="en-GB" altLang="en-US" sz="11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one number as a fraction of the other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Calculate</a:t>
            </a:r>
            <a:r>
              <a:rPr lang="en-GB" altLang="en-US" sz="1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percentage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Solve</a:t>
            </a:r>
            <a:r>
              <a:rPr kumimoji="0" lang="en-GB" altLang="en-US" sz="11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problems involving reverse percentages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827463" y="19050"/>
            <a:ext cx="5118100" cy="482600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438524" y="907258"/>
            <a:ext cx="2452687" cy="1231900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 smtClean="0">
                <a:ln>
                  <a:noFill/>
                </a:ln>
                <a:solidFill>
                  <a:srgbClr val="A326F0"/>
                </a:solidFill>
                <a:effectLst/>
                <a:latin typeface="Calibri" panose="020F0502020204030204" pitchFamily="34" charset="0"/>
              </a:rPr>
              <a:t>Key Vocabulary</a:t>
            </a:r>
            <a:endParaRPr kumimoji="0" lang="en-GB" altLang="en-US" sz="1600" b="1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Mixed number, Equivalent fraction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Simplify, Proper fraction,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improper fraction, top-heavy fraction,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Numerator, denominator, Decimal, Equivalent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680443"/>
            <a:ext cx="6269038" cy="20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619724"/>
            <a:ext cx="5605463" cy="21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4497387"/>
            <a:ext cx="5272088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2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182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</cp:lastModifiedBy>
  <cp:revision>8</cp:revision>
  <dcterms:created xsi:type="dcterms:W3CDTF">2020-01-27T20:54:26Z</dcterms:created>
  <dcterms:modified xsi:type="dcterms:W3CDTF">2020-01-27T22:13:53Z</dcterms:modified>
</cp:coreProperties>
</file>