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9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5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8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7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3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0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2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F2B3-A8A1-4EDF-A4A5-539671B681B4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490F-AE34-4EDF-A12A-40B9EB7B3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763" y="19050"/>
            <a:ext cx="3687762" cy="790575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Higher Spring Term 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8" y="19050"/>
            <a:ext cx="1698171" cy="63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723" y="879063"/>
            <a:ext cx="3766502" cy="121693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u="sng" dirty="0">
                <a:solidFill>
                  <a:srgbClr val="FF0066"/>
                </a:solidFill>
                <a:latin typeface="Calibri" panose="020F0502020204030204" pitchFamily="34" charset="0"/>
              </a:rPr>
              <a:t>Big idea: Geometry and Measure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skills: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900" b="1" dirty="0"/>
              <a:t>Angle properties of triangles and quadrilaterals</a:t>
            </a:r>
            <a:r>
              <a:rPr lang="en-GB" sz="1050" b="1" dirty="0"/>
              <a:t>, </a:t>
            </a:r>
            <a:r>
              <a:rPr lang="en-GB" sz="900" b="1" dirty="0"/>
              <a:t>Interior &amp; Exterior Angles of a polygon</a:t>
            </a:r>
            <a:r>
              <a:rPr lang="en-GB" sz="1050" b="1" dirty="0"/>
              <a:t>, </a:t>
            </a:r>
            <a:r>
              <a:rPr lang="en-GB" sz="900" b="1" dirty="0"/>
              <a:t>Pythagoras’ theorem</a:t>
            </a:r>
            <a:r>
              <a:rPr lang="en-GB" sz="1050" b="1" dirty="0"/>
              <a:t>, </a:t>
            </a:r>
            <a:r>
              <a:rPr lang="en-GB" sz="900" b="1" dirty="0"/>
              <a:t>Trigonometry</a:t>
            </a:r>
            <a:r>
              <a:rPr lang="en-GB" sz="1050" b="1" dirty="0"/>
              <a:t>, </a:t>
            </a:r>
            <a:r>
              <a:rPr lang="en-GB" sz="900" b="1" dirty="0"/>
              <a:t>Problem Solving</a:t>
            </a:r>
            <a:endParaRPr lang="en-GB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32225" y="19050"/>
            <a:ext cx="5118100" cy="35744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3893185" y="450930"/>
            <a:ext cx="1656697" cy="16413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Key Vocabulary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50" b="1" dirty="0"/>
              <a:t>Opposite,</a:t>
            </a:r>
            <a:r>
              <a:rPr lang="en-GB" sz="1400" b="1" dirty="0"/>
              <a:t> </a:t>
            </a:r>
            <a:r>
              <a:rPr lang="en-GB" sz="1050" b="1" dirty="0"/>
              <a:t>Adjacent,</a:t>
            </a:r>
            <a:r>
              <a:rPr lang="en-GB" sz="1400" b="1" dirty="0"/>
              <a:t> </a:t>
            </a:r>
            <a:r>
              <a:rPr lang="en-GB" sz="1050" b="1" dirty="0"/>
              <a:t>Hypotenuse,</a:t>
            </a:r>
            <a:r>
              <a:rPr lang="en-GB" sz="1400" b="1" dirty="0"/>
              <a:t> </a:t>
            </a:r>
            <a:r>
              <a:rPr lang="en-GB" sz="1050" b="1" dirty="0"/>
              <a:t>Alternate, Corresponding,</a:t>
            </a:r>
            <a:r>
              <a:rPr lang="en-GB" sz="1400" b="1" dirty="0"/>
              <a:t> </a:t>
            </a:r>
            <a:r>
              <a:rPr lang="en-GB" sz="1050" b="1" dirty="0"/>
              <a:t>Co-Interior,</a:t>
            </a:r>
            <a:r>
              <a:rPr lang="en-GB" sz="1400" b="1" dirty="0"/>
              <a:t> </a:t>
            </a:r>
            <a:r>
              <a:rPr lang="en-GB" sz="1050" b="1" dirty="0"/>
              <a:t>Exterior,</a:t>
            </a:r>
            <a:r>
              <a:rPr lang="en-GB" sz="1400" b="1" dirty="0"/>
              <a:t> </a:t>
            </a:r>
            <a:r>
              <a:rPr lang="en-GB" sz="1050" b="1" dirty="0"/>
              <a:t>Interior</a:t>
            </a:r>
            <a:r>
              <a:rPr lang="en-GB" sz="1400" b="1" dirty="0"/>
              <a:t> </a:t>
            </a:r>
            <a:r>
              <a:rPr lang="en-GB" sz="1050" b="1" dirty="0"/>
              <a:t>Polygon,</a:t>
            </a:r>
            <a:r>
              <a:rPr lang="en-GB" sz="1400" b="1" dirty="0"/>
              <a:t> </a:t>
            </a:r>
            <a:r>
              <a:rPr lang="en-GB" sz="1050" b="1" dirty="0"/>
              <a:t>Parallel,</a:t>
            </a:r>
            <a:r>
              <a:rPr lang="en-GB" sz="1400" b="1" dirty="0"/>
              <a:t> </a:t>
            </a:r>
            <a:r>
              <a:rPr lang="en-GB" sz="1050" b="1" dirty="0"/>
              <a:t>SOH CAH TOA,</a:t>
            </a:r>
            <a:r>
              <a:rPr lang="en-GB" sz="1400" b="1" dirty="0"/>
              <a:t> </a:t>
            </a:r>
            <a:r>
              <a:rPr lang="en-GB" sz="1050" b="1" dirty="0"/>
              <a:t>Square Root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8E2DE-B6D9-4EDC-82E2-17D93B4F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42" y="585203"/>
            <a:ext cx="6305251" cy="2843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60C995-68FC-495F-A2C6-2E0888E0A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772" y="3460547"/>
            <a:ext cx="5647105" cy="2928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BBA8EE-DA13-446C-95AA-3E9A4E1E6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30" y="2161693"/>
            <a:ext cx="4381375" cy="248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AD103F-CEE3-48F1-BCAB-2721BE203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23" y="4559563"/>
            <a:ext cx="5889072" cy="20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7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82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kerwin warsop</dc:creator>
  <cp:lastModifiedBy>Kerwin Warsop (St Marks)</cp:lastModifiedBy>
  <cp:revision>21</cp:revision>
  <dcterms:created xsi:type="dcterms:W3CDTF">2020-01-27T20:18:13Z</dcterms:created>
  <dcterms:modified xsi:type="dcterms:W3CDTF">2020-11-13T10:13:37Z</dcterms:modified>
</cp:coreProperties>
</file>