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0"/>
  </p:normalViewPr>
  <p:slideViewPr>
    <p:cSldViewPr snapToGrid="0" snapToObjects="1">
      <p:cViewPr varScale="1">
        <p:scale>
          <a:sx n="76" d="100"/>
          <a:sy n="76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AD17-F12F-9C42-9515-ADF2D37E1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B8C74-6F02-0841-8F48-CA55ECC8A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BB96F-23F9-D146-BCA1-1AAFAD4F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448A-3832-6746-B92C-4754B2D3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D302E-BD98-5445-B7EE-BBCB4838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D961-1701-944B-98C6-D9F78E92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A4B92-B052-D746-BA35-E7A57F51D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39FB0-1F72-0441-B794-CCB65C9F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A9FD0-BC7F-EF4A-B2F5-FCE27A05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69711-2E1D-7448-ACA0-06D11D2F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0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A0F65-3371-5540-83FE-6143F4DFF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3F90D-F036-0A4F-9E56-5CE30EF5A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A6402-C4DC-3B4C-9ED5-1CE9FAB8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55875-3FA0-C445-B523-74FFB4BA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E1E33-37C3-704C-9EBD-EA62BBE3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7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3212-9EF4-544D-9C62-EF1A88FC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1AD0A-01C1-C346-8472-691264D8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A35F-6F78-2A4C-AB61-96C2351D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B1CF2-3800-D44A-B56A-E763E2B0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DDBD9-1158-2947-9A12-853CC046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0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0854-0471-CF4E-836F-4DDECD55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52A51-DEC0-AF49-984F-30EBB76F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1BFEF-D378-4546-BD49-620A24FB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C790E-F23F-D24B-9A22-83E173B4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07428-0FB7-EC45-AC51-99BC5777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9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4909-68FE-C542-8567-F17641F2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F03C-AE57-5C41-AB83-1799D205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54F63-4CC9-2749-8CE9-6E08F23D8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48545-9F75-944E-A96D-956853D4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41AA8-8ADF-E34E-A184-868B3E74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C16BE-3030-504B-8ABC-A2A8DD01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7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888A-085D-8E4D-8666-C9EAC7AE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74F3A-FAFE-0248-B1D6-B12B09522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88A90-99CD-324E-AD11-1917FE2FE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F96E0-40B8-F04C-8548-FCA7BA27D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54243-7EDE-3341-90B2-1BBFD1D55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1CB902-342F-D240-A043-77DAAB22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2DC1F-17BA-7A4B-9902-0416DD27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FA6D3-C99B-BF42-B6DE-009BE16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8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D41F-CA88-6D45-A81A-CE2CDC3E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899AC-0E1A-5A4D-82AB-C23A5C88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69A6C-91F9-FD46-9011-8FDA39F5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7B07E-5A97-E64D-BA06-A6C00644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A910E3-320E-5344-8FB2-AF820D8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83A8A-3573-DE45-AB65-DBB4212B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A69D9-B259-344F-B887-78F9A98D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3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1F2E-DDDD-9C44-9999-09827B67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2CD89-CE83-D94C-B32B-AAD83950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3AC3E-9618-164C-A8F4-7BDA8693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E1E9E-0C9A-8E45-A420-793E301C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3F815-5E75-7D41-A971-B162BBF2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DB0E2-CA1D-CA45-9B3C-C9677753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1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73A6-D329-D345-970B-409625F0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1BC7D-B9E9-C04B-A9AA-AA821A591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6587C-EAAB-7745-87E7-40355A012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7A5D-5A31-9547-A16C-6F8A7D12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FFE97-A82F-2C41-A2E5-43FD3190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9C4CC-44E6-A348-8553-96708A93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7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6B9BE-1780-FB49-A926-2D9AF40B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A868F-F2BD-334C-8315-699699F3D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356BD-08E2-734D-8891-385EBC6D0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DB1F-F1CE-CD42-8C50-27F9B1EBA08D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9891-4CBF-8D41-A83E-4A9F9E0EB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A2A04-D373-1246-BD7E-3498BD46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B743B-C6C7-7543-A8FF-0B9FCACC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63" y="19050"/>
            <a:ext cx="3687762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Foundation Summer Term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28" y="19050"/>
            <a:ext cx="1698171" cy="6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723" y="879063"/>
            <a:ext cx="3766502" cy="102288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Algebra (quadratics equations and graphs)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/>
              <a:t>Expanding double brackets, Plotting and using Quadratic Graphs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/>
              <a:t>Factorising Quadratic expressions, Solving Quadratic equations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32225" y="19050"/>
            <a:ext cx="5118100" cy="35744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01135" y="595354"/>
            <a:ext cx="2537703" cy="93754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Expand, Coordinates, Coefficient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Terms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6112D-008C-A44C-9D1D-C981444F6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68"/>
          <a:stretch/>
        </p:blipFill>
        <p:spPr>
          <a:xfrm>
            <a:off x="-9945" y="2611365"/>
            <a:ext cx="4599455" cy="1443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D4A2D7-2ADC-B04E-B9E1-448AA3E3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4" y="1941710"/>
            <a:ext cx="1841500" cy="33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B28C48-374D-064E-B1A3-78549BB0F8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718" b="48563"/>
          <a:stretch/>
        </p:blipFill>
        <p:spPr>
          <a:xfrm>
            <a:off x="130050" y="4543494"/>
            <a:ext cx="4077186" cy="723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D25F59-2B54-0C48-A0C9-D9949CAA2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906" y="535914"/>
            <a:ext cx="2778174" cy="373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9EA57-065D-1348-AFDE-8DF57A429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449" y="968341"/>
            <a:ext cx="4442344" cy="16709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F1BB5E-B6D2-E049-976C-4FDC60528C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089"/>
          <a:stretch/>
        </p:blipFill>
        <p:spPr>
          <a:xfrm>
            <a:off x="59134" y="5275519"/>
            <a:ext cx="4691344" cy="15824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7FF8D2-7ADF-AD4E-9472-1193C4ED1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6904" y="3022315"/>
            <a:ext cx="4064307" cy="13181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A9C302-C7F8-BB44-85A8-9114EEE7E6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1986" y="5854017"/>
            <a:ext cx="5511842" cy="9361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C27380-C3EF-EC4C-B988-08C1B0E3E2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6107" y="5333880"/>
            <a:ext cx="2537703" cy="3114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E1BF71-8E67-3F48-9363-405AB2DE4B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6249" y="3693501"/>
            <a:ext cx="3967473" cy="20137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704C03-19C2-2545-B85E-CC33806C86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5394" y="2298771"/>
            <a:ext cx="1206500" cy="279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4041F9-CC03-4B4B-9D43-2159EFE457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787" y="4219571"/>
            <a:ext cx="1854200" cy="241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B190B5-BFB4-5F4A-8F80-49AD55E7481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0745" r="29555"/>
          <a:stretch/>
        </p:blipFill>
        <p:spPr>
          <a:xfrm>
            <a:off x="8094476" y="2271233"/>
            <a:ext cx="3967473" cy="13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5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63" y="19050"/>
            <a:ext cx="3687762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Foundation Summer Term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28" y="19050"/>
            <a:ext cx="1698171" cy="6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723" y="879063"/>
            <a:ext cx="3766502" cy="102288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100" b="1" u="sng" dirty="0">
                <a:solidFill>
                  <a:srgbClr val="FF0066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Geometry and Measures </a:t>
            </a:r>
            <a:endParaRPr kumimoji="0" lang="en-GB" altLang="en-US" sz="1100" b="1" i="0" u="sng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highlight>
                <a:srgbClr val="00FF00"/>
              </a:highlight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PERIMETER, AREA AND VOLUME. Circumference of circle, Area of Circle, Semicircles and Sectors,  Composite shapes &amp; Cylinders, Pyramids, Cone, spheres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alt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32225" y="19050"/>
            <a:ext cx="5118100" cy="35744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206381" y="879063"/>
            <a:ext cx="2537703" cy="102288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Radius, sector, segment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Diameter, chord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AE137-E4DD-A449-8545-270079DC5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3" y="2010824"/>
            <a:ext cx="2501900" cy="39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52148D-6BE7-1E47-A84D-A2CE51118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6352"/>
            <a:ext cx="3897027" cy="126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EFDAF5-96E2-9146-80CE-0A5B6DCE3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6" y="3972652"/>
            <a:ext cx="4104862" cy="1452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2C52BC-B744-2E4E-80A4-721662F48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6" y="5358647"/>
            <a:ext cx="4007072" cy="1499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ECF4C1-ECD2-0C46-A6D6-50EDDC161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223" y="2381697"/>
            <a:ext cx="1295400" cy="351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357812-D3F7-1F42-BC42-8A52FA837B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1752" y="1971390"/>
            <a:ext cx="1055846" cy="10611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6B763F-1F77-5844-BF4D-BC4BDE1405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3828" y="1964293"/>
            <a:ext cx="1082376" cy="10611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24DCBE-8D7B-6842-B4DF-ADF998EF30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6032" y="3054289"/>
            <a:ext cx="4288472" cy="1388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4E4E53-E589-1E4E-9E7A-1C96D3EC80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3317" y="2144525"/>
            <a:ext cx="1540694" cy="3574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25F722-2D06-864B-BD10-C44CFA9A3C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6295" y="2511427"/>
            <a:ext cx="1308100" cy="533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F04247-BB83-9F47-A2C7-E3614AB399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6032" y="4426964"/>
            <a:ext cx="4113850" cy="2336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16A041-1992-B445-AE2B-2D384D7D94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2358" y="701401"/>
            <a:ext cx="2537703" cy="3083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8AA738-DB1F-C149-BC05-D22F582557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57495" y="494783"/>
            <a:ext cx="1255822" cy="16019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60DC8F-7015-6D42-B82E-3198436BCA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34568" y="1082523"/>
            <a:ext cx="2294646" cy="6159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B3E156-5F01-CC4B-902B-FBE356270A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9375" y="1783207"/>
            <a:ext cx="2360464" cy="6271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86C910-FCCA-5241-956C-F8E1558137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2477" y="2481709"/>
            <a:ext cx="781050" cy="3238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01B5B7-E31D-F84A-A589-0BCBE83C69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21155" y="2885347"/>
            <a:ext cx="3705447" cy="98396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C1725EF-092E-FE43-AE76-D68AEF3B37E6}"/>
              </a:ext>
            </a:extLst>
          </p:cNvPr>
          <p:cNvSpPr/>
          <p:nvPr/>
        </p:nvSpPr>
        <p:spPr>
          <a:xfrm>
            <a:off x="3921155" y="3316224"/>
            <a:ext cx="1967581" cy="553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726988A-9317-8C42-8E24-A47A5676BA8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95629" y="3572902"/>
            <a:ext cx="861864" cy="3482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8D9EBD1-9F8D-734F-88E1-88D15411F2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98809" y="3972652"/>
            <a:ext cx="3775441" cy="10392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FC0D014-E3E6-DB4D-BCD7-E67BB99B2CD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63802" y="5297251"/>
            <a:ext cx="3979005" cy="10875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6BC709E-0838-D14E-9F7E-DA654F0AA8C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36860" y="5056171"/>
            <a:ext cx="745031" cy="2483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B5D917-31D8-5849-8364-676A3D5030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58474" y="5959070"/>
            <a:ext cx="8064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5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A09BDE34CEA459B72E7363C60DE09" ma:contentTypeVersion="4" ma:contentTypeDescription="Create a new document." ma:contentTypeScope="" ma:versionID="7fc9af19a226671ecc65e3100aea79f4">
  <xsd:schema xmlns:xsd="http://www.w3.org/2001/XMLSchema" xmlns:xs="http://www.w3.org/2001/XMLSchema" xmlns:p="http://schemas.microsoft.com/office/2006/metadata/properties" xmlns:ns2="f3c98497-8600-4157-8d87-dca5408c3057" targetNamespace="http://schemas.microsoft.com/office/2006/metadata/properties" ma:root="true" ma:fieldsID="e6cfca2ae350d31dc0148770440bedd9" ns2:_="">
    <xsd:import namespace="f3c98497-8600-4157-8d87-dca5408c3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8497-8600-4157-8d87-dca5408c3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14DE08-61EC-4415-A08D-03744A90BB54}"/>
</file>

<file path=customXml/itemProps2.xml><?xml version="1.0" encoding="utf-8"?>
<ds:datastoreItem xmlns:ds="http://schemas.openxmlformats.org/officeDocument/2006/customXml" ds:itemID="{99591592-B92E-4C2A-9286-AE5389F21AF0}"/>
</file>

<file path=customXml/itemProps3.xml><?xml version="1.0" encoding="utf-8"?>
<ds:datastoreItem xmlns:ds="http://schemas.openxmlformats.org/officeDocument/2006/customXml" ds:itemID="{4857092E-A082-4333-96D2-62742258C7B1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128</Words>
  <Application>Microsoft Macintosh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Stevens</dc:creator>
  <cp:lastModifiedBy>John Stevens</cp:lastModifiedBy>
  <cp:revision>2</cp:revision>
  <dcterms:created xsi:type="dcterms:W3CDTF">2020-05-27T10:31:09Z</dcterms:created>
  <dcterms:modified xsi:type="dcterms:W3CDTF">2020-05-27T12:41:35Z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0x010100462A09BDE34CEA459B72E7363C60DE09</vt:lpwstr>
  </property>
</Properties>
</file>