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oise Smith" userId="c40bd2cf-6926-4fb2-9c16-4e8d47e60686" providerId="ADAL" clId="{F974816C-CD66-4EEE-86F0-1FF033006F3A}"/>
    <pc:docChg chg="undo custSel addSld modSld">
      <pc:chgData name="Eloise Smith" userId="c40bd2cf-6926-4fb2-9c16-4e8d47e60686" providerId="ADAL" clId="{F974816C-CD66-4EEE-86F0-1FF033006F3A}" dt="2020-05-19T16:01:22.558" v="738" actId="1076"/>
      <pc:docMkLst>
        <pc:docMk/>
      </pc:docMkLst>
      <pc:sldChg chg="addSp delSp modSp">
        <pc:chgData name="Eloise Smith" userId="c40bd2cf-6926-4fb2-9c16-4e8d47e60686" providerId="ADAL" clId="{F974816C-CD66-4EEE-86F0-1FF033006F3A}" dt="2020-05-19T15:19:15.762" v="426" actId="404"/>
        <pc:sldMkLst>
          <pc:docMk/>
          <pc:sldMk cId="2159917299" sldId="256"/>
        </pc:sldMkLst>
        <pc:spChg chg="mod ord">
          <ac:chgData name="Eloise Smith" userId="c40bd2cf-6926-4fb2-9c16-4e8d47e60686" providerId="ADAL" clId="{F974816C-CD66-4EEE-86F0-1FF033006F3A}" dt="2020-05-19T15:19:15.762" v="426" actId="404"/>
          <ac:spMkLst>
            <pc:docMk/>
            <pc:sldMk cId="2159917299" sldId="256"/>
            <ac:spMk id="5" creationId="{A36F49CB-0CDC-4331-9E51-71532EF3730D}"/>
          </ac:spMkLst>
        </pc:spChg>
        <pc:spChg chg="mod">
          <ac:chgData name="Eloise Smith" userId="c40bd2cf-6926-4fb2-9c16-4e8d47e60686" providerId="ADAL" clId="{F974816C-CD66-4EEE-86F0-1FF033006F3A}" dt="2020-05-19T15:08:42.236" v="24" actId="14100"/>
          <ac:spMkLst>
            <pc:docMk/>
            <pc:sldMk cId="2159917299" sldId="256"/>
            <ac:spMk id="6" creationId="{250DEB91-B2C8-4322-BE9B-E6D3BD477028}"/>
          </ac:spMkLst>
        </pc:spChg>
        <pc:spChg chg="mod">
          <ac:chgData name="Eloise Smith" userId="c40bd2cf-6926-4fb2-9c16-4e8d47e60686" providerId="ADAL" clId="{F974816C-CD66-4EEE-86F0-1FF033006F3A}" dt="2020-05-19T15:09:17.151" v="70" actId="14100"/>
          <ac:spMkLst>
            <pc:docMk/>
            <pc:sldMk cId="2159917299" sldId="256"/>
            <ac:spMk id="7" creationId="{16A55CA5-2F7B-4931-B323-750B5C0A8A44}"/>
          </ac:spMkLst>
        </pc:spChg>
        <pc:spChg chg="add del mod">
          <ac:chgData name="Eloise Smith" userId="c40bd2cf-6926-4fb2-9c16-4e8d47e60686" providerId="ADAL" clId="{F974816C-CD66-4EEE-86F0-1FF033006F3A}" dt="2020-05-19T15:12:39.797" v="136" actId="478"/>
          <ac:spMkLst>
            <pc:docMk/>
            <pc:sldMk cId="2159917299" sldId="256"/>
            <ac:spMk id="18" creationId="{D2F4DA0C-27B9-4710-BCDC-A71B2A106519}"/>
          </ac:spMkLst>
        </pc:spChg>
        <pc:spChg chg="add mod">
          <ac:chgData name="Eloise Smith" userId="c40bd2cf-6926-4fb2-9c16-4e8d47e60686" providerId="ADAL" clId="{F974816C-CD66-4EEE-86F0-1FF033006F3A}" dt="2020-05-19T15:15:48.343" v="151" actId="1076"/>
          <ac:spMkLst>
            <pc:docMk/>
            <pc:sldMk cId="2159917299" sldId="256"/>
            <ac:spMk id="19" creationId="{E3DF6A1D-E522-4802-838D-2CD360798851}"/>
          </ac:spMkLst>
        </pc:spChg>
        <pc:spChg chg="add mod">
          <ac:chgData name="Eloise Smith" userId="c40bd2cf-6926-4fb2-9c16-4e8d47e60686" providerId="ADAL" clId="{F974816C-CD66-4EEE-86F0-1FF033006F3A}" dt="2020-05-19T15:16:25.330" v="162" actId="1076"/>
          <ac:spMkLst>
            <pc:docMk/>
            <pc:sldMk cId="2159917299" sldId="256"/>
            <ac:spMk id="22" creationId="{EB7CFE31-29D5-4C37-9A96-7D1B164BFE54}"/>
          </ac:spMkLst>
        </pc:spChg>
        <pc:picChg chg="del mod">
          <ac:chgData name="Eloise Smith" userId="c40bd2cf-6926-4fb2-9c16-4e8d47e60686" providerId="ADAL" clId="{F974816C-CD66-4EEE-86F0-1FF033006F3A}" dt="2020-05-19T15:11:51.066" v="122" actId="478"/>
          <ac:picMkLst>
            <pc:docMk/>
            <pc:sldMk cId="2159917299" sldId="256"/>
            <ac:picMk id="9" creationId="{8CC2ED93-E0C0-4F61-BD9E-1B5EA5808ACF}"/>
          </ac:picMkLst>
        </pc:picChg>
        <pc:picChg chg="add mod">
          <ac:chgData name="Eloise Smith" userId="c40bd2cf-6926-4fb2-9c16-4e8d47e60686" providerId="ADAL" clId="{F974816C-CD66-4EEE-86F0-1FF033006F3A}" dt="2020-05-19T11:03:28.823" v="5" actId="1076"/>
          <ac:picMkLst>
            <pc:docMk/>
            <pc:sldMk cId="2159917299" sldId="256"/>
            <ac:picMk id="10" creationId="{4E06115C-46D6-446D-948B-8DB35397FE3C}"/>
          </ac:picMkLst>
        </pc:picChg>
        <pc:picChg chg="add mod">
          <ac:chgData name="Eloise Smith" userId="c40bd2cf-6926-4fb2-9c16-4e8d47e60686" providerId="ADAL" clId="{F974816C-CD66-4EEE-86F0-1FF033006F3A}" dt="2020-05-19T15:09:45.519" v="87" actId="1076"/>
          <ac:picMkLst>
            <pc:docMk/>
            <pc:sldMk cId="2159917299" sldId="256"/>
            <ac:picMk id="11" creationId="{0EC637F4-C960-4DC5-B597-822E924B4004}"/>
          </ac:picMkLst>
        </pc:picChg>
        <pc:picChg chg="add mod">
          <ac:chgData name="Eloise Smith" userId="c40bd2cf-6926-4fb2-9c16-4e8d47e60686" providerId="ADAL" clId="{F974816C-CD66-4EEE-86F0-1FF033006F3A}" dt="2020-05-19T15:09:47.988" v="88" actId="14100"/>
          <ac:picMkLst>
            <pc:docMk/>
            <pc:sldMk cId="2159917299" sldId="256"/>
            <ac:picMk id="12" creationId="{53A922E1-EA53-44FA-B33A-698F5157A346}"/>
          </ac:picMkLst>
        </pc:picChg>
        <pc:picChg chg="add mod">
          <ac:chgData name="Eloise Smith" userId="c40bd2cf-6926-4fb2-9c16-4e8d47e60686" providerId="ADAL" clId="{F974816C-CD66-4EEE-86F0-1FF033006F3A}" dt="2020-05-19T15:10:46.467" v="106" actId="1076"/>
          <ac:picMkLst>
            <pc:docMk/>
            <pc:sldMk cId="2159917299" sldId="256"/>
            <ac:picMk id="13" creationId="{EB33D826-5F37-44E6-A062-72C904D3605A}"/>
          </ac:picMkLst>
        </pc:picChg>
        <pc:picChg chg="add mod">
          <ac:chgData name="Eloise Smith" userId="c40bd2cf-6926-4fb2-9c16-4e8d47e60686" providerId="ADAL" clId="{F974816C-CD66-4EEE-86F0-1FF033006F3A}" dt="2020-05-19T15:10:44.138" v="105" actId="1076"/>
          <ac:picMkLst>
            <pc:docMk/>
            <pc:sldMk cId="2159917299" sldId="256"/>
            <ac:picMk id="14" creationId="{19F3D341-3E0E-4ABD-AE49-EF5E6A654536}"/>
          </ac:picMkLst>
        </pc:picChg>
        <pc:picChg chg="add mod">
          <ac:chgData name="Eloise Smith" userId="c40bd2cf-6926-4fb2-9c16-4e8d47e60686" providerId="ADAL" clId="{F974816C-CD66-4EEE-86F0-1FF033006F3A}" dt="2020-05-19T15:11:36.696" v="119" actId="1076"/>
          <ac:picMkLst>
            <pc:docMk/>
            <pc:sldMk cId="2159917299" sldId="256"/>
            <ac:picMk id="15" creationId="{3874DE9E-12BD-4E42-A098-E91200ACD534}"/>
          </ac:picMkLst>
        </pc:picChg>
        <pc:picChg chg="add mod">
          <ac:chgData name="Eloise Smith" userId="c40bd2cf-6926-4fb2-9c16-4e8d47e60686" providerId="ADAL" clId="{F974816C-CD66-4EEE-86F0-1FF033006F3A}" dt="2020-05-19T15:11:38.562" v="120" actId="1076"/>
          <ac:picMkLst>
            <pc:docMk/>
            <pc:sldMk cId="2159917299" sldId="256"/>
            <ac:picMk id="16" creationId="{2FBE667D-25C1-40A1-ADAF-8864B2CB9D5C}"/>
          </ac:picMkLst>
        </pc:picChg>
        <pc:picChg chg="add mod ord">
          <ac:chgData name="Eloise Smith" userId="c40bd2cf-6926-4fb2-9c16-4e8d47e60686" providerId="ADAL" clId="{F974816C-CD66-4EEE-86F0-1FF033006F3A}" dt="2020-05-19T15:15:45.228" v="150" actId="14100"/>
          <ac:picMkLst>
            <pc:docMk/>
            <pc:sldMk cId="2159917299" sldId="256"/>
            <ac:picMk id="17" creationId="{42C1DAE9-B68C-4174-A719-04CBA125C462}"/>
          </ac:picMkLst>
        </pc:picChg>
        <pc:picChg chg="add mod">
          <ac:chgData name="Eloise Smith" userId="c40bd2cf-6926-4fb2-9c16-4e8d47e60686" providerId="ADAL" clId="{F974816C-CD66-4EEE-86F0-1FF033006F3A}" dt="2020-05-19T15:15:41.595" v="149" actId="14100"/>
          <ac:picMkLst>
            <pc:docMk/>
            <pc:sldMk cId="2159917299" sldId="256"/>
            <ac:picMk id="20" creationId="{A1E595D3-D8C3-4371-B056-9D7B1B525057}"/>
          </ac:picMkLst>
        </pc:picChg>
        <pc:picChg chg="add mod">
          <ac:chgData name="Eloise Smith" userId="c40bd2cf-6926-4fb2-9c16-4e8d47e60686" providerId="ADAL" clId="{F974816C-CD66-4EEE-86F0-1FF033006F3A}" dt="2020-05-19T15:16:15.052" v="157" actId="1076"/>
          <ac:picMkLst>
            <pc:docMk/>
            <pc:sldMk cId="2159917299" sldId="256"/>
            <ac:picMk id="21" creationId="{7BD1CFB4-A6F9-4CE1-BE6F-B3E36AA54C72}"/>
          </ac:picMkLst>
        </pc:picChg>
      </pc:sldChg>
      <pc:sldChg chg="addSp delSp modSp add modAnim">
        <pc:chgData name="Eloise Smith" userId="c40bd2cf-6926-4fb2-9c16-4e8d47e60686" providerId="ADAL" clId="{F974816C-CD66-4EEE-86F0-1FF033006F3A}" dt="2020-05-19T16:01:22.558" v="738" actId="1076"/>
        <pc:sldMkLst>
          <pc:docMk/>
          <pc:sldMk cId="3131897359" sldId="257"/>
        </pc:sldMkLst>
        <pc:spChg chg="add mod">
          <ac:chgData name="Eloise Smith" userId="c40bd2cf-6926-4fb2-9c16-4e8d47e60686" providerId="ADAL" clId="{F974816C-CD66-4EEE-86F0-1FF033006F3A}" dt="2020-05-19T15:27:53.108" v="652" actId="1076"/>
          <ac:spMkLst>
            <pc:docMk/>
            <pc:sldMk cId="3131897359" sldId="257"/>
            <ac:spMk id="3" creationId="{DCE5464B-BA06-40B7-B4F1-0FEEF545FF9F}"/>
          </ac:spMkLst>
        </pc:spChg>
        <pc:spChg chg="mod">
          <ac:chgData name="Eloise Smith" userId="c40bd2cf-6926-4fb2-9c16-4e8d47e60686" providerId="ADAL" clId="{F974816C-CD66-4EEE-86F0-1FF033006F3A}" dt="2020-05-19T15:29:50.582" v="677" actId="20577"/>
          <ac:spMkLst>
            <pc:docMk/>
            <pc:sldMk cId="3131897359" sldId="257"/>
            <ac:spMk id="5" creationId="{A36F49CB-0CDC-4331-9E51-71532EF3730D}"/>
          </ac:spMkLst>
        </pc:spChg>
        <pc:spChg chg="mod">
          <ac:chgData name="Eloise Smith" userId="c40bd2cf-6926-4fb2-9c16-4e8d47e60686" providerId="ADAL" clId="{F974816C-CD66-4EEE-86F0-1FF033006F3A}" dt="2020-05-19T15:56:35.221" v="692" actId="14100"/>
          <ac:spMkLst>
            <pc:docMk/>
            <pc:sldMk cId="3131897359" sldId="257"/>
            <ac:spMk id="6" creationId="{250DEB91-B2C8-4322-BE9B-E6D3BD477028}"/>
          </ac:spMkLst>
        </pc:spChg>
        <pc:spChg chg="mod">
          <ac:chgData name="Eloise Smith" userId="c40bd2cf-6926-4fb2-9c16-4e8d47e60686" providerId="ADAL" clId="{F974816C-CD66-4EEE-86F0-1FF033006F3A}" dt="2020-05-19T15:56:37.386" v="693" actId="1076"/>
          <ac:spMkLst>
            <pc:docMk/>
            <pc:sldMk cId="3131897359" sldId="257"/>
            <ac:spMk id="7" creationId="{16A55CA5-2F7B-4931-B323-750B5C0A8A44}"/>
          </ac:spMkLst>
        </pc:spChg>
        <pc:spChg chg="add mod">
          <ac:chgData name="Eloise Smith" userId="c40bd2cf-6926-4fb2-9c16-4e8d47e60686" providerId="ADAL" clId="{F974816C-CD66-4EEE-86F0-1FF033006F3A}" dt="2020-05-19T15:27:53.108" v="652" actId="1076"/>
          <ac:spMkLst>
            <pc:docMk/>
            <pc:sldMk cId="3131897359" sldId="257"/>
            <ac:spMk id="8" creationId="{4EC2B0AC-C89B-44FB-A4B1-96EF714344B1}"/>
          </ac:spMkLst>
        </pc:spChg>
        <pc:spChg chg="add mod">
          <ac:chgData name="Eloise Smith" userId="c40bd2cf-6926-4fb2-9c16-4e8d47e60686" providerId="ADAL" clId="{F974816C-CD66-4EEE-86F0-1FF033006F3A}" dt="2020-05-19T16:00:43.064" v="731" actId="113"/>
          <ac:spMkLst>
            <pc:docMk/>
            <pc:sldMk cId="3131897359" sldId="257"/>
            <ac:spMk id="18" creationId="{CB37AB12-2123-4258-84FD-11AC92AAAD14}"/>
          </ac:spMkLst>
        </pc:spChg>
        <pc:picChg chg="add mod">
          <ac:chgData name="Eloise Smith" userId="c40bd2cf-6926-4fb2-9c16-4e8d47e60686" providerId="ADAL" clId="{F974816C-CD66-4EEE-86F0-1FF033006F3A}" dt="2020-05-19T15:27:53.108" v="652" actId="1076"/>
          <ac:picMkLst>
            <pc:docMk/>
            <pc:sldMk cId="3131897359" sldId="257"/>
            <ac:picMk id="2" creationId="{4091470B-5DED-4792-B4EA-0A32599F71E9}"/>
          </ac:picMkLst>
        </pc:picChg>
        <pc:picChg chg="del">
          <ac:chgData name="Eloise Smith" userId="c40bd2cf-6926-4fb2-9c16-4e8d47e60686" providerId="ADAL" clId="{F974816C-CD66-4EEE-86F0-1FF033006F3A}" dt="2020-05-19T15:16:32.380" v="163" actId="478"/>
          <ac:picMkLst>
            <pc:docMk/>
            <pc:sldMk cId="3131897359" sldId="257"/>
            <ac:picMk id="9" creationId="{8CC2ED93-E0C0-4F61-BD9E-1B5EA5808ACF}"/>
          </ac:picMkLst>
        </pc:picChg>
        <pc:picChg chg="add mod">
          <ac:chgData name="Eloise Smith" userId="c40bd2cf-6926-4fb2-9c16-4e8d47e60686" providerId="ADAL" clId="{F974816C-CD66-4EEE-86F0-1FF033006F3A}" dt="2020-05-19T15:27:54.947" v="653" actId="1076"/>
          <ac:picMkLst>
            <pc:docMk/>
            <pc:sldMk cId="3131897359" sldId="257"/>
            <ac:picMk id="11" creationId="{8865249A-13F3-4FBD-A722-FE7E65106568}"/>
          </ac:picMkLst>
        </pc:picChg>
        <pc:picChg chg="add mod">
          <ac:chgData name="Eloise Smith" userId="c40bd2cf-6926-4fb2-9c16-4e8d47e60686" providerId="ADAL" clId="{F974816C-CD66-4EEE-86F0-1FF033006F3A}" dt="2020-05-19T16:00:49.291" v="733" actId="1076"/>
          <ac:picMkLst>
            <pc:docMk/>
            <pc:sldMk cId="3131897359" sldId="257"/>
            <ac:picMk id="12" creationId="{D4727F59-401B-457E-ABA9-C16D9CC969B0}"/>
          </ac:picMkLst>
        </pc:picChg>
        <pc:picChg chg="add mod">
          <ac:chgData name="Eloise Smith" userId="c40bd2cf-6926-4fb2-9c16-4e8d47e60686" providerId="ADAL" clId="{F974816C-CD66-4EEE-86F0-1FF033006F3A}" dt="2020-05-19T15:57:25.090" v="700" actId="14100"/>
          <ac:picMkLst>
            <pc:docMk/>
            <pc:sldMk cId="3131897359" sldId="257"/>
            <ac:picMk id="13" creationId="{ED614C40-DB35-4BC5-B451-909DD4733AD4}"/>
          </ac:picMkLst>
        </pc:picChg>
        <pc:picChg chg="add mod">
          <ac:chgData name="Eloise Smith" userId="c40bd2cf-6926-4fb2-9c16-4e8d47e60686" providerId="ADAL" clId="{F974816C-CD66-4EEE-86F0-1FF033006F3A}" dt="2020-05-19T16:00:48.653" v="732" actId="1076"/>
          <ac:picMkLst>
            <pc:docMk/>
            <pc:sldMk cId="3131897359" sldId="257"/>
            <ac:picMk id="14" creationId="{578CFDB1-3A61-4EF1-988E-C886D8F16578}"/>
          </ac:picMkLst>
        </pc:picChg>
        <pc:picChg chg="add mod">
          <ac:chgData name="Eloise Smith" userId="c40bd2cf-6926-4fb2-9c16-4e8d47e60686" providerId="ADAL" clId="{F974816C-CD66-4EEE-86F0-1FF033006F3A}" dt="2020-05-19T16:01:19.938" v="737" actId="1076"/>
          <ac:picMkLst>
            <pc:docMk/>
            <pc:sldMk cId="3131897359" sldId="257"/>
            <ac:picMk id="15" creationId="{1C41EC3C-112D-4A34-B359-854C5C959705}"/>
          </ac:picMkLst>
        </pc:picChg>
        <pc:picChg chg="add mod">
          <ac:chgData name="Eloise Smith" userId="c40bd2cf-6926-4fb2-9c16-4e8d47e60686" providerId="ADAL" clId="{F974816C-CD66-4EEE-86F0-1FF033006F3A}" dt="2020-05-19T16:01:22.558" v="738" actId="1076"/>
          <ac:picMkLst>
            <pc:docMk/>
            <pc:sldMk cId="3131897359" sldId="257"/>
            <ac:picMk id="16" creationId="{C30CBC42-184F-47BF-88BD-03C6C5053CE3}"/>
          </ac:picMkLst>
        </pc:picChg>
        <pc:picChg chg="add mod">
          <ac:chgData name="Eloise Smith" userId="c40bd2cf-6926-4fb2-9c16-4e8d47e60686" providerId="ADAL" clId="{F974816C-CD66-4EEE-86F0-1FF033006F3A}" dt="2020-05-19T16:00:39.434" v="730" actId="1076"/>
          <ac:picMkLst>
            <pc:docMk/>
            <pc:sldMk cId="3131897359" sldId="257"/>
            <ac:picMk id="17" creationId="{E5E80E49-BC4F-4EE3-B058-7CE48FB032B6}"/>
          </ac:picMkLst>
        </pc:picChg>
        <pc:cxnChg chg="add mod">
          <ac:chgData name="Eloise Smith" userId="c40bd2cf-6926-4fb2-9c16-4e8d47e60686" providerId="ADAL" clId="{F974816C-CD66-4EEE-86F0-1FF033006F3A}" dt="2020-05-19T16:01:11.041" v="736" actId="208"/>
          <ac:cxnSpMkLst>
            <pc:docMk/>
            <pc:sldMk cId="3131897359" sldId="257"/>
            <ac:cxnSpMk id="20" creationId="{E807A6CB-54C0-472C-B695-D27D69046C6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D4D44-5F12-4840-8731-F8731083E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1B171-8F6B-4B1C-9299-0CE237B70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C6125-ABEC-4907-B5C9-AC091781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E8748-D2C8-4830-89BB-DB590B933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19A9A-8EB1-4390-9542-C9D9B9F5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36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5946-E02F-44EE-AAB6-51A7D3AC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712B4-FFE0-4EDF-911E-5CEAC5CF7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0ACBB-AA45-4420-8DFE-57DF65C9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52F94-EB12-4B9C-B426-819417F03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44C4-6D73-4F24-AAB4-07410190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27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368D58-339D-4FFD-859B-8474EE4FD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4FDE4-D237-4CFF-8D26-25F7320B7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28F07-DE2F-4D64-B280-D15575B47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700FA-EFEE-4FCB-9E63-86DBC2B6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06503-A488-4448-A3F3-3E59B1C5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24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15E39-056F-4560-ACE7-C05B3DEC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AD918-E22C-4939-8ADF-F9E89509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588E7-9247-4804-A841-E31A22B4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C05D0-9546-4E90-928C-C126A06B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2CAE-A375-4731-A4BB-FBB0F39D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66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24C97-61A3-4148-8E59-A88F7256F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3DD1C-6A10-479D-B723-8D2994C1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382A8-2F40-42C5-A7FC-14211004D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E795C-CB89-4D86-98E6-140E6523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868FF-6D30-46E5-9AC5-08E10A05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5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6CE7D-DD92-492D-A815-6322B8C74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BB537-3335-41D3-9E1F-914A26820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47593-A4A1-40CC-BB9E-AADDFE42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C6CE5-CDCA-47BA-98A0-E675526D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6DE3F-504B-49B4-BF04-CF9C2068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73B3F-11A5-4B6C-8D2D-820942E46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4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89868-9006-4BEE-B587-2436C0401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0B611-FE7E-4E97-AC03-9C9867BC8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9191A-3F97-4D6A-ADCF-2BAE699DE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7B1C7-BC4A-43B5-96B4-0D378E262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FE449E-C52D-47B3-92E9-147A597EA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0FA8DC-CC07-4E7A-B93F-2FCDEA54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BBDF6-60A4-4E2A-84D8-6EF43592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2978CE-2AAB-49D2-9230-0FD9127C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65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066F4-3F20-4DD1-92C0-9BA2C6192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525A74-7746-4210-9333-4FE98267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57DC5F-422F-47F0-9151-730067B9B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74ADC-BD7F-44C3-8D80-D5561742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59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AD395-681A-47BB-8DCA-3368F66AA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A5874-CF0A-40BB-B7AA-5092F543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24129-8087-40B2-8FB4-05EB9492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94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41589-B70E-4FDB-AB5A-32565DBA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C1AD0-3EC9-44B5-B7F8-4A3B06B64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BE604-E9D0-458E-9FC5-B8E129392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F6931-0545-4F07-B881-16AD6541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AF0FD-494E-40F5-8324-E9BCE84E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B1A68-8646-462E-A330-8954AC05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74C49-D967-40B2-A0AA-BD84653D2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E10E08-815D-4E58-9D1A-84C5E36D5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89CA5-8D9B-4E7F-97FD-216C59BBD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B3BA3-9087-461D-9E12-E191EEDA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7173C-F728-4BB5-A863-F0657FA0C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E70E6-65AD-4172-8170-7EA18C07B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2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22C41-D825-4DCC-A277-99019A444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88B7E-8CF2-47A3-B184-BD954F7F3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62F48-0DB4-4A07-B504-DF558962B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F9BE4-E9F6-4A36-8641-CAD99C8ECE8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B690-5A04-43B2-9C62-E0723B6D2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B2AF1-4027-4B47-8345-AFF519254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49BE-458C-439D-98FB-394E13660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42C1DAE9-B68C-4174-A719-04CBA125C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179" y="1661449"/>
            <a:ext cx="1901944" cy="1267963"/>
          </a:xfrm>
          <a:prstGeom prst="rect">
            <a:avLst/>
          </a:prstGeom>
        </p:spPr>
      </p:pic>
      <p:sp>
        <p:nvSpPr>
          <p:cNvPr id="4" name="Text Box 23">
            <a:extLst>
              <a:ext uri="{FF2B5EF4-FFF2-40B4-BE49-F238E27FC236}">
                <a16:creationId xmlns:a16="http://schemas.microsoft.com/office/drawing/2014/main" id="{0B5B5320-950A-4240-BA67-21D03A7E6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687763" cy="790575"/>
          </a:xfrm>
          <a:prstGeom prst="rect">
            <a:avLst/>
          </a:prstGeom>
          <a:solidFill>
            <a:srgbClr val="993366"/>
          </a:solidFill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Knowledge Organiser: Mathematics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Year 9 Foundation Summer Term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27">
            <a:extLst>
              <a:ext uri="{FF2B5EF4-FFF2-40B4-BE49-F238E27FC236}">
                <a16:creationId xmlns:a16="http://schemas.microsoft.com/office/drawing/2014/main" id="{250DEB91-B2C8-4322-BE9B-E6D3BD477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3" y="1"/>
            <a:ext cx="4468398" cy="269456"/>
          </a:xfrm>
          <a:prstGeom prst="rect">
            <a:avLst/>
          </a:prstGeom>
          <a:noFill/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Suggested websites: Maths Genie, Save My Exam and Corbett Maths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8">
            <a:extLst>
              <a:ext uri="{FF2B5EF4-FFF2-40B4-BE49-F238E27FC236}">
                <a16:creationId xmlns:a16="http://schemas.microsoft.com/office/drawing/2014/main" id="{16A55CA5-2F7B-4931-B323-750B5C0A8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8992" y="0"/>
            <a:ext cx="2494537" cy="665031"/>
          </a:xfrm>
          <a:prstGeom prst="rect">
            <a:avLst/>
          </a:prstGeom>
          <a:noFill/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Key Vocabulary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Frequency , Tally, </a:t>
            </a:r>
            <a:r>
              <a:rPr lang="en-GB" altLang="en-US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Mean, 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Mode, </a:t>
            </a:r>
            <a:r>
              <a:rPr lang="en-GB" altLang="en-US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Median, Range, Mid point, Estimate </a:t>
            </a: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24">
            <a:extLst>
              <a:ext uri="{FF2B5EF4-FFF2-40B4-BE49-F238E27FC236}">
                <a16:creationId xmlns:a16="http://schemas.microsoft.com/office/drawing/2014/main" id="{4E06115C-46D6-446D-948B-8DB35397F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481" y="0"/>
            <a:ext cx="1244519" cy="665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EC637F4-C960-4DC5-B597-822E924B40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0553" y="777324"/>
            <a:ext cx="5341447" cy="23055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A922E1-EA53-44FA-B33A-698F5157A3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1922" y="3195174"/>
            <a:ext cx="5863136" cy="17503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B33D826-5F37-44E6-A062-72C904D360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9059" y="747217"/>
            <a:ext cx="2073491" cy="44110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F3D341-3E0E-4ABD-AE49-EF5E6A6545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9059" y="360240"/>
            <a:ext cx="4017824" cy="4619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874DE9E-12BD-4E42-A098-E91200ACD5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2313" y="1113410"/>
            <a:ext cx="3272885" cy="340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FBE667D-25C1-40A1-ADAF-8864B2CB9D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46386" y="1435225"/>
            <a:ext cx="3258812" cy="325881"/>
          </a:xfrm>
          <a:prstGeom prst="rect">
            <a:avLst/>
          </a:prstGeom>
        </p:spPr>
      </p:pic>
      <p:sp>
        <p:nvSpPr>
          <p:cNvPr id="5" name="Text Box 25">
            <a:extLst>
              <a:ext uri="{FF2B5EF4-FFF2-40B4-BE49-F238E27FC236}">
                <a16:creationId xmlns:a16="http://schemas.microsoft.com/office/drawing/2014/main" id="{A36F49CB-0CDC-4331-9E51-71532EF37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854076"/>
            <a:ext cx="3432314" cy="1438550"/>
          </a:xfrm>
          <a:prstGeom prst="rect">
            <a:avLst/>
          </a:prstGeom>
          <a:noFill/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sng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Big idea: Probability and Statistics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b="1" u="sng" dirty="0">
                <a:latin typeface="Calibri" panose="020F0502020204030204" pitchFamily="34" charset="0"/>
              </a:rPr>
              <a:t>Key skills: </a:t>
            </a:r>
            <a:r>
              <a:rPr kumimoji="0" lang="en-GB" altLang="en-US" sz="1400" b="1" i="0" u="sng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Calculate mean, mode, median and range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Investigate sampling 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Estimate for the mean using a grouped frequency table 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Arrow: Curved Up 18">
            <a:extLst>
              <a:ext uri="{FF2B5EF4-FFF2-40B4-BE49-F238E27FC236}">
                <a16:creationId xmlns:a16="http://schemas.microsoft.com/office/drawing/2014/main" id="{E3DF6A1D-E522-4802-838D-2CD360798851}"/>
              </a:ext>
            </a:extLst>
          </p:cNvPr>
          <p:cNvSpPr/>
          <p:nvPr/>
        </p:nvSpPr>
        <p:spPr>
          <a:xfrm rot="1514401" flipH="1">
            <a:off x="3956642" y="1849246"/>
            <a:ext cx="717446" cy="606287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1E595D3-D8C3-4371-B056-9D7B1B5250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1" y="2851025"/>
            <a:ext cx="5461357" cy="40069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BD1CFB4-A6F9-4CE1-BE6F-B3E36AA54C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2550" y="5066003"/>
            <a:ext cx="5863136" cy="1672989"/>
          </a:xfrm>
          <a:prstGeom prst="rect">
            <a:avLst/>
          </a:prstGeom>
        </p:spPr>
      </p:pic>
      <p:sp>
        <p:nvSpPr>
          <p:cNvPr id="22" name="Arrow: Curved Up 21">
            <a:extLst>
              <a:ext uri="{FF2B5EF4-FFF2-40B4-BE49-F238E27FC236}">
                <a16:creationId xmlns:a16="http://schemas.microsoft.com/office/drawing/2014/main" id="{EB7CFE31-29D5-4C37-9A96-7D1B164BFE54}"/>
              </a:ext>
            </a:extLst>
          </p:cNvPr>
          <p:cNvSpPr/>
          <p:nvPr/>
        </p:nvSpPr>
        <p:spPr>
          <a:xfrm rot="1514401" flipH="1" flipV="1">
            <a:off x="5392463" y="4258160"/>
            <a:ext cx="1048351" cy="747461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1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">
            <a:extLst>
              <a:ext uri="{FF2B5EF4-FFF2-40B4-BE49-F238E27FC236}">
                <a16:creationId xmlns:a16="http://schemas.microsoft.com/office/drawing/2014/main" id="{0B5B5320-950A-4240-BA67-21D03A7E6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687763" cy="790575"/>
          </a:xfrm>
          <a:prstGeom prst="rect">
            <a:avLst/>
          </a:prstGeom>
          <a:solidFill>
            <a:srgbClr val="993366"/>
          </a:solidFill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Knowledge Organiser: Mathematics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Year 9 Foundation Summer Term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A36F49CB-0CDC-4331-9E51-71532EF37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854076"/>
            <a:ext cx="3687762" cy="1093994"/>
          </a:xfrm>
          <a:prstGeom prst="rect">
            <a:avLst/>
          </a:prstGeom>
          <a:noFill/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Big idea: Geometry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="1" u="sng" dirty="0">
                <a:latin typeface="Calibri" panose="020F0502020204030204" pitchFamily="34" charset="0"/>
              </a:rPr>
              <a:t>Key skills: </a:t>
            </a:r>
            <a:endParaRPr kumimoji="0" lang="en-GB" altLang="en-US" sz="1600" b="1" i="0" u="sng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Calculate area of shapes, including compound shapes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Calculate surface area and volume of 3D solids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Problem solving </a:t>
            </a:r>
            <a:endParaRPr kumimoji="0" lang="en-GB" altLang="en-US" sz="1200" b="1" i="0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27">
            <a:extLst>
              <a:ext uri="{FF2B5EF4-FFF2-40B4-BE49-F238E27FC236}">
                <a16:creationId xmlns:a16="http://schemas.microsoft.com/office/drawing/2014/main" id="{250DEB91-B2C8-4322-BE9B-E6D3BD477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3" y="1"/>
            <a:ext cx="5118100" cy="331304"/>
          </a:xfrm>
          <a:prstGeom prst="rect">
            <a:avLst/>
          </a:prstGeom>
          <a:noFill/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Suggested websites: Maths Genie, Save My Exam and Corbett Maths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8">
            <a:extLst>
              <a:ext uri="{FF2B5EF4-FFF2-40B4-BE49-F238E27FC236}">
                <a16:creationId xmlns:a16="http://schemas.microsoft.com/office/drawing/2014/main" id="{16A55CA5-2F7B-4931-B323-750B5C0A8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3" y="427099"/>
            <a:ext cx="4229859" cy="525463"/>
          </a:xfrm>
          <a:prstGeom prst="rect">
            <a:avLst/>
          </a:prstGeom>
          <a:noFill/>
          <a:ln w="25400" algn="ctr">
            <a:solidFill>
              <a:srgbClr val="73264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sng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Key Vocabulary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Length,</a:t>
            </a:r>
            <a:r>
              <a:rPr lang="en-US" altLang="en-US" sz="1200" dirty="0">
                <a:latin typeface="Arial" panose="020B0604020202020204" pitchFamily="34" charset="0"/>
              </a:rPr>
              <a:t> Width, Base, Height, Capacity, </a:t>
            </a:r>
            <a:r>
              <a:rPr lang="en-US" altLang="en-US" sz="1200" dirty="0" err="1">
                <a:latin typeface="Arial" panose="020B0604020202020204" pitchFamily="34" charset="0"/>
              </a:rPr>
              <a:t>Litre</a:t>
            </a:r>
            <a:r>
              <a:rPr lang="en-US" altLang="en-US" sz="1200" dirty="0">
                <a:latin typeface="Arial" panose="020B0604020202020204" pitchFamily="34" charset="0"/>
              </a:rPr>
              <a:t>, Face, Prism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24">
            <a:extLst>
              <a:ext uri="{FF2B5EF4-FFF2-40B4-BE49-F238E27FC236}">
                <a16:creationId xmlns:a16="http://schemas.microsoft.com/office/drawing/2014/main" id="{4E06115C-46D6-446D-948B-8DB35397F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481" y="0"/>
            <a:ext cx="1244519" cy="665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091470B-5DED-4792-B4EA-0A32599F7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" y="2456254"/>
            <a:ext cx="3125147" cy="28493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E5464B-BA06-40B7-B4F1-0FEEF545FF9F}"/>
              </a:ext>
            </a:extLst>
          </p:cNvPr>
          <p:cNvSpPr txBox="1"/>
          <p:nvPr/>
        </p:nvSpPr>
        <p:spPr>
          <a:xfrm>
            <a:off x="-12715" y="1956212"/>
            <a:ext cx="312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Bahnschrift Light Condensed" panose="020B0502040204020203" pitchFamily="34" charset="0"/>
              </a:rPr>
              <a:t>FORMULAS YOU MUS</a:t>
            </a:r>
            <a:r>
              <a:rPr lang="en-GB" sz="2400" dirty="0">
                <a:latin typeface="Bahnschrift Light Condensed" panose="020B0502040204020203" pitchFamily="34" charset="0"/>
              </a:rPr>
              <a:t>T</a:t>
            </a:r>
            <a:r>
              <a:rPr lang="en-GB" sz="2400" b="1" dirty="0">
                <a:latin typeface="Bahnschrift Light Condensed" panose="020B0502040204020203" pitchFamily="34" charset="0"/>
              </a:rPr>
              <a:t> KNOW: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4EC2B0AC-C89B-44FB-A4B1-96EF714344B1}"/>
              </a:ext>
            </a:extLst>
          </p:cNvPr>
          <p:cNvSpPr/>
          <p:nvPr/>
        </p:nvSpPr>
        <p:spPr>
          <a:xfrm>
            <a:off x="583632" y="2364687"/>
            <a:ext cx="371061" cy="318106"/>
          </a:xfrm>
          <a:prstGeom prst="downArrow">
            <a:avLst>
              <a:gd name="adj1" fmla="val 214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865249A-13F3-4FBD-A722-FE7E651065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81" y="5213577"/>
            <a:ext cx="3112432" cy="15423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727F59-401B-457E-ABA9-C16D9CC969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8194" y="5324025"/>
            <a:ext cx="2888513" cy="13597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614C40-DB35-4BC5-B451-909DD4733A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8872" y="1043052"/>
            <a:ext cx="4635671" cy="18685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78CFDB1-3A61-4EF1-988E-C886D8F165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3889" y="2863383"/>
            <a:ext cx="4516761" cy="237772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C41EC3C-112D-4A34-B359-854C5C9597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32009" y="482633"/>
            <a:ext cx="3857625" cy="31813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30CBC42-184F-47BF-88BD-03C6C5053C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40738" y="3785110"/>
            <a:ext cx="3905250" cy="23050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5E80E49-BC4F-4EE3-B058-7CE48FB032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974" y="5305653"/>
            <a:ext cx="1850407" cy="7543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B37AB12-2123-4258-84FD-11AC92AAAD14}"/>
              </a:ext>
            </a:extLst>
          </p:cNvPr>
          <p:cNvSpPr/>
          <p:nvPr/>
        </p:nvSpPr>
        <p:spPr>
          <a:xfrm>
            <a:off x="5685183" y="62112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dirty="0"/>
              <a:t>For </a:t>
            </a:r>
            <a:r>
              <a:rPr lang="en-US" b="1" dirty="0"/>
              <a:t>Area </a:t>
            </a:r>
            <a:r>
              <a:rPr lang="mr-IN" dirty="0"/>
              <a:t>–</a:t>
            </a:r>
            <a:r>
              <a:rPr lang="en-US" dirty="0"/>
              <a:t> use standard length conversions </a:t>
            </a:r>
            <a:r>
              <a:rPr lang="en-US" b="1" u="sng" dirty="0">
                <a:solidFill>
                  <a:srgbClr val="00B050"/>
                </a:solidFill>
              </a:rPr>
              <a:t>SQUARED</a:t>
            </a:r>
            <a:r>
              <a:rPr lang="en-US" b="1" u="sng" baseline="30000" dirty="0">
                <a:solidFill>
                  <a:srgbClr val="00B050"/>
                </a:solidFill>
              </a:rPr>
              <a:t>2</a:t>
            </a:r>
            <a:r>
              <a:rPr lang="en-US" b="1" u="sng" dirty="0">
                <a:solidFill>
                  <a:srgbClr val="00B050"/>
                </a:solidFill>
              </a:rPr>
              <a:t/>
            </a:r>
            <a:br>
              <a:rPr lang="en-US" b="1" u="sng" dirty="0">
                <a:solidFill>
                  <a:srgbClr val="00B050"/>
                </a:solidFill>
              </a:rPr>
            </a:br>
            <a:r>
              <a:rPr lang="en-US" dirty="0"/>
              <a:t>For </a:t>
            </a:r>
            <a:r>
              <a:rPr lang="en-US" b="1" dirty="0"/>
              <a:t>Volume </a:t>
            </a:r>
            <a:r>
              <a:rPr lang="mr-IN" dirty="0"/>
              <a:t>–</a:t>
            </a:r>
            <a:r>
              <a:rPr lang="en-US" dirty="0"/>
              <a:t> use standard length conversions </a:t>
            </a:r>
            <a:r>
              <a:rPr lang="en-US" b="1" u="sng" dirty="0">
                <a:solidFill>
                  <a:srgbClr val="FF6600"/>
                </a:solidFill>
              </a:rPr>
              <a:t>CUBED</a:t>
            </a:r>
            <a:r>
              <a:rPr lang="en-US" b="1" u="sng" baseline="30000" dirty="0">
                <a:solidFill>
                  <a:srgbClr val="FF6600"/>
                </a:solidFill>
              </a:rPr>
              <a:t>3</a:t>
            </a:r>
            <a:endParaRPr lang="en-GB" baseline="300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807A6CB-54C0-472C-B695-D27D69046C6E}"/>
              </a:ext>
            </a:extLst>
          </p:cNvPr>
          <p:cNvCxnSpPr>
            <a:cxnSpLocks/>
          </p:cNvCxnSpPr>
          <p:nvPr/>
        </p:nvCxnSpPr>
        <p:spPr>
          <a:xfrm flipV="1">
            <a:off x="6362677" y="5870713"/>
            <a:ext cx="23836" cy="3405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89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2A09BDE34CEA459B72E7363C60DE09" ma:contentTypeVersion="4" ma:contentTypeDescription="Create a new document." ma:contentTypeScope="" ma:versionID="7fc9af19a226671ecc65e3100aea79f4">
  <xsd:schema xmlns:xsd="http://www.w3.org/2001/XMLSchema" xmlns:xs="http://www.w3.org/2001/XMLSchema" xmlns:p="http://schemas.microsoft.com/office/2006/metadata/properties" xmlns:ns2="f3c98497-8600-4157-8d87-dca5408c3057" targetNamespace="http://schemas.microsoft.com/office/2006/metadata/properties" ma:root="true" ma:fieldsID="e6cfca2ae350d31dc0148770440bedd9" ns2:_="">
    <xsd:import namespace="f3c98497-8600-4157-8d87-dca5408c30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98497-8600-4157-8d87-dca5408c30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D01E90-9F98-48DB-BBCE-6EC026008FB4}">
  <ds:schemaRefs>
    <ds:schemaRef ds:uri="http://purl.org/dc/terms/"/>
    <ds:schemaRef ds:uri="http://schemas.microsoft.com/office/2006/documentManagement/types"/>
    <ds:schemaRef ds:uri="http://purl.org/dc/dcmitype/"/>
    <ds:schemaRef ds:uri="2ebc1a8e-6ab2-4efc-9574-003d080ada95"/>
    <ds:schemaRef ds:uri="http://www.w3.org/XML/1998/namespace"/>
    <ds:schemaRef ds:uri="http://purl.org/dc/elements/1.1/"/>
    <ds:schemaRef ds:uri="faf5d8ea-68d8-4fda-bc32-9afafc5fa2e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DED0D2B-C726-41FE-BF89-795CD05E16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B5FC4E-F3D8-43BB-8163-B83BC5D7C55F}"/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145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 Light Condensed</vt:lpstr>
      <vt:lpstr>Calibri</vt:lpstr>
      <vt:lpstr>Calibri Light</vt:lpstr>
      <vt:lpstr>Mangal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Eloise Smith</dc:creator>
  <cp:lastModifiedBy>kerwin warsop</cp:lastModifiedBy>
  <cp:revision>7</cp:revision>
  <dcterms:created xsi:type="dcterms:W3CDTF">2020-05-19T10:09:10Z</dcterms:created>
  <dcterms:modified xsi:type="dcterms:W3CDTF">2020-05-22T12:11:42Z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0x010100462A09BDE34CEA459B72E7363C60DE09</vt:lpwstr>
  </property>
</Properties>
</file>