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1.png"/><Relationship Id="rId7" Type="http://schemas.openxmlformats.org/officeDocument/2006/relationships/image" Target="../media/image12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Relationship Id="rId9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Autumn Term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06" y="88900"/>
            <a:ext cx="1138380" cy="6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1" y="854076"/>
            <a:ext cx="1689338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Gradients and lines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Non-linear Graphs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Using Graphs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0"/>
            <a:ext cx="5118100" cy="525463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1757166" y="860863"/>
            <a:ext cx="1431926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Linear, Gradient, Coordinate, Quadratic, Non Linear, Slope, Steepness, Reciprocal, </a:t>
            </a:r>
            <a:r>
              <a:rPr kumimoji="0" lang="en-GB" altLang="en-US" sz="1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Plott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Origin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5FDC6-075F-453B-95CB-EC6E131C6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3" y="3338573"/>
            <a:ext cx="4075308" cy="3200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6BDF8-A04F-40D6-9A05-EBB4AD560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1" y="4850172"/>
            <a:ext cx="4319872" cy="1918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DB5ADE-A145-4F5C-AE5D-0DBB305DB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" y="2526586"/>
            <a:ext cx="3605126" cy="409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9D589-D490-4794-A6AA-DB8B38802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86" y="790575"/>
            <a:ext cx="4157782" cy="2468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C5755-4BED-4CAD-8F32-18379FFFF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34" y="542380"/>
            <a:ext cx="4319871" cy="2075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6F539-8B93-4542-8CF9-643DC260B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62" y="2758122"/>
            <a:ext cx="4157783" cy="20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61A78-8F21-4F44-9B15-9F88C3C35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44" y="5003576"/>
            <a:ext cx="4278385" cy="1850981"/>
          </a:xfrm>
          <a:prstGeom prst="rect">
            <a:avLst/>
          </a:prstGeom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Foundation Autumn Term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5" y="88900"/>
            <a:ext cx="14319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0"/>
            <a:ext cx="5118100" cy="525463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DB81B-1253-4599-9D52-F39F3B87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012"/>
            <a:ext cx="3624044" cy="1901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05D53-52CD-4401-A026-C9CD50BCB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" y="2425615"/>
            <a:ext cx="4127384" cy="2491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DD389-DDAE-468A-B4DD-9E0292D19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63" y="2541152"/>
            <a:ext cx="3906597" cy="2312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6496BA-DA82-4DE6-A8BE-7351A51DC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36" y="588964"/>
            <a:ext cx="4002086" cy="1687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70BF69-F227-4F79-8D36-C5561A97BE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447" y="4291731"/>
            <a:ext cx="4045995" cy="2411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D3217E-D9CE-4C37-A44D-9A193E1561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447" y="978334"/>
            <a:ext cx="3974722" cy="2860525"/>
          </a:xfrm>
          <a:prstGeom prst="rect">
            <a:avLst/>
          </a:prstGeom>
        </p:spPr>
      </p:pic>
      <p:sp>
        <p:nvSpPr>
          <p:cNvPr id="21" name="Text Box 25">
            <a:extLst>
              <a:ext uri="{FF2B5EF4-FFF2-40B4-BE49-F238E27FC236}">
                <a16:creationId xmlns:a16="http://schemas.microsoft.com/office/drawing/2014/main" id="{D56DE4A8-1291-4F16-BE0E-B11FDB51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54076"/>
            <a:ext cx="1689338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400" b="1" u="sng" dirty="0">
                <a:solidFill>
                  <a:srgbClr val="00B0F0"/>
                </a:solidFill>
                <a:latin typeface="Calibri" panose="020F0502020204030204" pitchFamily="34" charset="0"/>
              </a:rPr>
              <a:t>Algebra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Gradients and lines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Non-linear Graphs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Using Graphs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E71F3AA2-FD49-4C47-8D9B-9EEF02B2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166" y="860863"/>
            <a:ext cx="1431926" cy="12347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Linear, Gradient, Coordinate, Quadratic, Non Linear, Slope, Steepness, Reciprocal, Plot, Origin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2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116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12</cp:revision>
  <dcterms:created xsi:type="dcterms:W3CDTF">2020-01-27T20:54:26Z</dcterms:created>
  <dcterms:modified xsi:type="dcterms:W3CDTF">2020-11-13T09:35:04Z</dcterms:modified>
</cp:coreProperties>
</file>