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90"/>
  </p:normalViewPr>
  <p:slideViewPr>
    <p:cSldViewPr snapToGrid="0" snapToObjects="1">
      <p:cViewPr>
        <p:scale>
          <a:sx n="63" d="100"/>
          <a:sy n="63" d="100"/>
        </p:scale>
        <p:origin x="696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F3456-5527-7047-9F0F-E83C34A59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6C535-CBE8-3446-BCEA-440439B15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4AF9C-B1E4-464F-A55B-0B8742AA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37D7-710B-C042-A2ED-CF6E11FD1DA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C9EF0-CF81-AD43-AA9D-3D6BDE38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96302-4C40-CA45-8397-4C4F815A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6A94-8426-694E-92E8-F0DF11AE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8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980DB-F588-B746-A740-8767C657E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5F729-00B4-914D-9B87-D9E2EAEB0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508AE-72F9-7D4E-BFFA-4F414C99F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37D7-710B-C042-A2ED-CF6E11FD1DA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10EC1-224E-0045-8431-6F500F8CD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038C3-C1CC-D448-A27F-1CBC84BE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6A94-8426-694E-92E8-F0DF11AE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84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99F732-A3E3-D542-A249-2A744BBF53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50AD92-0546-274C-8C2E-06FFC8F39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DF9DC-7298-934B-BA6E-B5DF7FA3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37D7-710B-C042-A2ED-CF6E11FD1DA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D70DE-2382-B542-8B65-D9071260F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C2FCB-8359-5F4C-B882-8924469F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6A94-8426-694E-92E8-F0DF11AE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8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EF998-B121-DF4B-8B5F-6BE81DA64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BB8D8-3EFB-C744-872B-0E626623F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AD098-A0D1-FD43-B73D-962AFA60B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37D7-710B-C042-A2ED-CF6E11FD1DA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8B815-7578-194D-8473-1269810B0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4A146-6E92-B14D-8B9C-B82BF10CD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6A94-8426-694E-92E8-F0DF11AE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3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4A57-B692-5F40-BF45-011A7957C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67C35-45D3-DA4F-9939-1AAFA6697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E68FD-5BCD-FD4A-AB42-54F4A0A72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37D7-710B-C042-A2ED-CF6E11FD1DA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399BC-9C0D-1348-991E-5B3F41571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8DE38-986C-3147-AB24-EDD7C378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6A94-8426-694E-92E8-F0DF11AE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8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6F5D7-FE37-2541-8AB9-FFA42771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ED81F-97E5-7A42-AA4E-81DDB16E0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CC78C-3330-2845-9C2F-C5E31ED7B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685FD-83D8-E544-85BA-F48B91F95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37D7-710B-C042-A2ED-CF6E11FD1DA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72C03-364C-CB4F-BF79-FFE633229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626AA-1B4F-7441-A4ED-423D4E674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6A94-8426-694E-92E8-F0DF11AE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AFE56-BB39-8249-81D5-AA9C76866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DC784-AB60-8949-9C85-85D603E08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82CDE-A229-B24E-9299-5012F9463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C4290B-17AB-664B-974B-D7E689B6C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D6BE0F-C22D-B140-9557-C6D03619F2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6ADF8A-C358-A647-8599-E37F722ED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37D7-710B-C042-A2ED-CF6E11FD1DA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01EAA2-6AFC-944F-A8C4-8C97044FD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7B9930-B0AC-614A-815A-608C3926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6A94-8426-694E-92E8-F0DF11AE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2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96D16-F000-244C-B1C7-15CC07B04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8E19DC-B7DA-8F45-A134-8C38D7CA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37D7-710B-C042-A2ED-CF6E11FD1DA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2553B-B7CF-224F-A787-64804AFA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14C56-4392-A849-B2F3-8F9B26244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6A94-8426-694E-92E8-F0DF11AE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3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E8CE39-4E88-3140-9805-9E99C36C1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37D7-710B-C042-A2ED-CF6E11FD1DA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9A74CF-86F2-1344-B552-1A94915D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22D4E-FEE9-E44C-8BD5-16B59B433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6A94-8426-694E-92E8-F0DF11AE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9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25071-0A00-9746-8FD2-D50062528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DAA32-BF33-C945-8A97-9EAABD1CB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84CB02-DA70-2245-A312-FDB02E354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7A79A-2EBD-A747-90AF-A307E399B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37D7-710B-C042-A2ED-CF6E11FD1DA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D2844-9D42-3249-9329-F9739732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BB91B-399A-E34E-A09E-3182EEE9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6A94-8426-694E-92E8-F0DF11AE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5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2EC55-0A03-2542-BB3C-D0E2F2A5B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22D43A-57E0-E74C-A60E-7326B02D9D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D0EE0-DE2D-D04F-A2D9-D9394904E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F4B8E-06A7-6B4C-B791-8154E3B44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37D7-710B-C042-A2ED-CF6E11FD1DA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8A4E3-EC4C-9943-8D29-51A1CCACE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35508-69DF-E14A-B0BC-423793CC5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6A94-8426-694E-92E8-F0DF11AE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230AB7-FF15-254F-A5DE-54BF9DC99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7246B-BD47-7747-9A57-48EBC467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6A6E3-43F8-DD4C-B3A4-AF3BA88892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937D7-710B-C042-A2ED-CF6E11FD1DA7}" type="datetimeFigureOut">
              <a:rPr lang="en-US" smtClean="0"/>
              <a:t>5/27/20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C08AA-3B65-984C-8E73-40B8564F38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26CD8-4F82-904D-B3FD-A1C2EBFB0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16A94-8426-694E-92E8-F0DF11AE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763" y="19050"/>
            <a:ext cx="3687762" cy="860013"/>
          </a:xfrm>
          <a:prstGeom prst="rect">
            <a:avLst/>
          </a:prstGeom>
          <a:solidFill>
            <a:srgbClr val="993366"/>
          </a:solidFill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Knowledge Organiser: Mathematics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 10 Foundation Summer Term </a:t>
            </a:r>
            <a:r>
              <a:rPr lang="en-GB" alt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slide 1/2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828" y="19050"/>
            <a:ext cx="1698171" cy="6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723" y="995441"/>
            <a:ext cx="3626802" cy="1315497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100" b="1" i="0" u="sng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Calibri" panose="020F0502020204030204" pitchFamily="34" charset="0"/>
              </a:rPr>
              <a:t>Big idea: </a:t>
            </a:r>
            <a:r>
              <a:rPr lang="en-GB" altLang="en-US" sz="1100" b="1" u="sng" dirty="0">
                <a:solidFill>
                  <a:srgbClr val="FF0066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  <a:t>Geometry and Measures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 u="sng" dirty="0">
                <a:solidFill>
                  <a:srgbClr val="FF0066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  <a:t>(Constructions, loci and bearings)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Key skills: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b="1" dirty="0"/>
              <a:t>3D Solids,  Plans and Elevations,  Accurate drawings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b="1" dirty="0"/>
              <a:t>Scale drawing and maps,  Constructions,  Loci and regions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b="1" dirty="0"/>
              <a:t>Bearings,  Problem Solving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32225" y="19050"/>
            <a:ext cx="5118100" cy="35744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Suggested websites: Maths Genie, Save My Exam and Corbett Maths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043003" y="551603"/>
            <a:ext cx="2083274" cy="1802389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Key Vocabulary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/>
              <a:t>Compass	Protractor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/>
              <a:t>Bisect	Clockwise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/>
              <a:t>Anticlockwise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/>
              <a:t>Three Figures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1" i="0" u="sng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7806DB-F9F4-D64A-BA0C-F83E4EBD3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836" y="439312"/>
            <a:ext cx="5189489" cy="26886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80C394-A300-8445-8732-0E5FC66E4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374" y="3172237"/>
            <a:ext cx="4917013" cy="35019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B6BD2E-C992-4843-8123-B57ACB6DB8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0943" y="2724043"/>
            <a:ext cx="3425333" cy="518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2EC90D-E125-F545-A8C0-F4D796813A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327" y="4874628"/>
            <a:ext cx="2329898" cy="1923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FB0C68-50C8-C34F-92BF-BF26B1DD28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3828" y="3215541"/>
            <a:ext cx="1629850" cy="1723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D476F8-416D-224B-BA1F-9BCED0DB02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4539" y="2400209"/>
            <a:ext cx="995074" cy="3450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9FD2C0-EAB4-074A-9708-6BE4CC6984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23" y="2543482"/>
            <a:ext cx="3517721" cy="22029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AA1046-DC52-714C-94C2-00AA93CCAA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523" y="2319010"/>
            <a:ext cx="2010242" cy="21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015E40-758A-5149-91BC-25E6B2C988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871" y="4746449"/>
            <a:ext cx="3539688" cy="20516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31ED046-82BF-B840-A50E-83BC105FE5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60732" y="3191340"/>
            <a:ext cx="830498" cy="13987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DC1847D-142F-544A-A2FF-D46E727BEC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22361" y="3215748"/>
            <a:ext cx="999915" cy="16840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B045A4-718F-284B-8586-CCE725AE1C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8345" y="3224457"/>
            <a:ext cx="999915" cy="16840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61CA2A2-A364-B142-9687-45823C24BA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5747" y="3412488"/>
            <a:ext cx="431970" cy="33856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834C083-D069-5948-99AD-29AB6E4634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22782" y="4899814"/>
            <a:ext cx="800895" cy="18983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6F41BD3-4373-7D44-BB9C-C1FED219D6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1062407" y="4908524"/>
            <a:ext cx="307989" cy="51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6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763" y="19050"/>
            <a:ext cx="3687762" cy="860013"/>
          </a:xfrm>
          <a:prstGeom prst="rect">
            <a:avLst/>
          </a:prstGeom>
          <a:solidFill>
            <a:srgbClr val="993366"/>
          </a:solidFill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Knowledge Organiser: Mathematics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 10 Foundation Summer Term </a:t>
            </a:r>
            <a:r>
              <a:rPr lang="en-GB" alt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slide 2/2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828" y="19050"/>
            <a:ext cx="1698171" cy="6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3246" y="945838"/>
            <a:ext cx="3626802" cy="1315497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100" b="1" i="0" u="sng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Calibri" panose="020F0502020204030204" pitchFamily="34" charset="0"/>
              </a:rPr>
              <a:t>Big idea: </a:t>
            </a:r>
            <a:r>
              <a:rPr lang="en-GB" altLang="en-US" sz="1100" b="1" u="sng" dirty="0">
                <a:solidFill>
                  <a:srgbClr val="FF0066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  <a:t>Geometry and Measures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 u="sng" dirty="0">
                <a:solidFill>
                  <a:srgbClr val="FF0066"/>
                </a:solidFill>
                <a:highlight>
                  <a:srgbClr val="00FF00"/>
                </a:highlight>
                <a:latin typeface="Calibri" panose="020F0502020204030204" pitchFamily="34" charset="0"/>
              </a:rPr>
              <a:t>(Constructions, loci and bearings)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Key skills: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b="1" dirty="0"/>
              <a:t>3D Solids,  Plans and Elevations,  Accurate drawings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b="1" dirty="0"/>
              <a:t>Scale drawing and maps,  Constructions,  Loci and regions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b="1" dirty="0"/>
              <a:t>Bearings,  Problem Solving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32225" y="19050"/>
            <a:ext cx="5118100" cy="35744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Suggested websites: Maths Genie, Save My Exam and Corbett Maths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224976" y="751995"/>
            <a:ext cx="2537703" cy="1576116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Key Vocabulary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/>
              <a:t>Compass	Protractor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/>
              <a:t>Bisect	Clockwise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/>
              <a:t>Anticlockwise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/>
              <a:t>Three Figures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1" i="0" u="sng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A6CEE4-B58F-5C4F-857D-818CF9967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6" y="2328110"/>
            <a:ext cx="3819877" cy="23337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5F4A83-EEB9-0F44-98FF-3D0141C40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424" y="3093381"/>
            <a:ext cx="3961699" cy="1315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DC6724-DA64-3548-B7E0-989DE36D7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9172" y="410068"/>
            <a:ext cx="4653656" cy="26886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AF7F90-9352-BA40-A992-65A0B0106D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2246" y="3751129"/>
            <a:ext cx="908617" cy="3150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F0B3E8-C22A-614C-9AD2-D8B1670F3E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2946" y="2426477"/>
            <a:ext cx="3939054" cy="26741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B5A9C7-40B3-5346-949A-4813143B89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3165" y="4386462"/>
            <a:ext cx="4844573" cy="24888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8A2452-B23B-F644-9F60-1D1E576386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7406" y="5100595"/>
            <a:ext cx="3364692" cy="16578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5AE57A-57EA-3B44-B5E6-58031D4CAA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363" y="5002562"/>
            <a:ext cx="3626802" cy="168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8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2A09BDE34CEA459B72E7363C60DE09" ma:contentTypeVersion="4" ma:contentTypeDescription="Create a new document." ma:contentTypeScope="" ma:versionID="7fc9af19a226671ecc65e3100aea79f4">
  <xsd:schema xmlns:xsd="http://www.w3.org/2001/XMLSchema" xmlns:xs="http://www.w3.org/2001/XMLSchema" xmlns:p="http://schemas.microsoft.com/office/2006/metadata/properties" xmlns:ns2="f3c98497-8600-4157-8d87-dca5408c3057" targetNamespace="http://schemas.microsoft.com/office/2006/metadata/properties" ma:root="true" ma:fieldsID="e6cfca2ae350d31dc0148770440bedd9" ns2:_="">
    <xsd:import namespace="f3c98497-8600-4157-8d87-dca5408c30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98497-8600-4157-8d87-dca5408c30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3B5ECD-0165-417E-AEF9-B570E835F623}"/>
</file>

<file path=customXml/itemProps2.xml><?xml version="1.0" encoding="utf-8"?>
<ds:datastoreItem xmlns:ds="http://schemas.openxmlformats.org/officeDocument/2006/customXml" ds:itemID="{56A3E61E-04C2-45FE-A60E-59F9F20890B1}"/>
</file>

<file path=customXml/itemProps3.xml><?xml version="1.0" encoding="utf-8"?>
<ds:datastoreItem xmlns:ds="http://schemas.openxmlformats.org/officeDocument/2006/customXml" ds:itemID="{0F69DE72-84A5-4B7A-BBB5-A4996197532B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148</Words>
  <Application>Microsoft Macintosh PowerPoint</Application>
  <PresentationFormat>Widescreen</PresentationFormat>
  <Paragraphs>38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Stevens</dc:creator>
  <cp:lastModifiedBy>John Stevens</cp:lastModifiedBy>
  <cp:revision>3</cp:revision>
  <dcterms:created xsi:type="dcterms:W3CDTF">2020-05-27T10:35:41Z</dcterms:created>
  <dcterms:modified xsi:type="dcterms:W3CDTF">2020-05-27T12:20:27Z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0x010100462A09BDE34CEA459B72E7363C60DE09</vt:lpwstr>
  </property>
</Properties>
</file>