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9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5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8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7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3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9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8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6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0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41" y="629653"/>
            <a:ext cx="3585882" cy="260583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93" y="485981"/>
            <a:ext cx="4120119" cy="241858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63" y="19050"/>
            <a:ext cx="3687762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Foundation Spring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28" y="19050"/>
            <a:ext cx="1698171" cy="6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63" y="873125"/>
            <a:ext cx="2540102" cy="121693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Big idea: Ratio Proportion and Rates of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Solve Compound Growth &amp;Decay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Solve speed, distance and time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Solve density , mass volume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Solve direct and inverse proportion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32225" y="19050"/>
            <a:ext cx="5118100" cy="35744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Exams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18441" y="846138"/>
            <a:ext cx="1656697" cy="124391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Growth, Decay, Principal, Speed, Time, Distance, Density, Pressure, Force, Area, Proportion, mass, volume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" y="2126570"/>
            <a:ext cx="4145896" cy="224232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4405404"/>
            <a:ext cx="4145897" cy="222181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0" y="4769970"/>
            <a:ext cx="4381881" cy="208803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8" y="2904565"/>
            <a:ext cx="4537902" cy="190437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41" y="4769970"/>
            <a:ext cx="3621741" cy="1971621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55" y="3296627"/>
            <a:ext cx="3344868" cy="141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6956</TotalTime>
  <Words>86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10</cp:revision>
  <dcterms:created xsi:type="dcterms:W3CDTF">2020-01-27T20:18:13Z</dcterms:created>
  <dcterms:modified xsi:type="dcterms:W3CDTF">2020-11-13T09:34:27Z</dcterms:modified>
</cp:coreProperties>
</file>