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9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09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45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48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17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43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29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08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6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60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52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82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C309E81-E94A-47AF-A389-BFCBA7610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779" y="445872"/>
            <a:ext cx="5213048" cy="2365035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763" y="19050"/>
            <a:ext cx="3687762" cy="790575"/>
          </a:xfrm>
          <a:prstGeom prst="rect">
            <a:avLst/>
          </a:prstGeom>
          <a:solidFill>
            <a:srgbClr val="993366"/>
          </a:solidFill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Knowledge Organiser: Mathematics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Year </a:t>
            </a:r>
            <a:r>
              <a:rPr lang="en-GB" alt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9</a:t>
            </a: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Foundation Spring Term 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828" y="19050"/>
            <a:ext cx="1698171" cy="63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5723" y="879063"/>
            <a:ext cx="3766502" cy="1216931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sng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Calibri" panose="020F0502020204030204" pitchFamily="34" charset="0"/>
              </a:rPr>
              <a:t>Big idea: Algebra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Key skills: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b="1" dirty="0"/>
              <a:t>Solving Equations</a:t>
            </a:r>
            <a:r>
              <a:rPr lang="en-GB" sz="1200" b="1" dirty="0"/>
              <a:t>, </a:t>
            </a:r>
            <a:r>
              <a:rPr lang="en-GB" sz="1000" b="1" dirty="0"/>
              <a:t>Inequalities</a:t>
            </a:r>
            <a:r>
              <a:rPr lang="en-GB" sz="1200" b="1" dirty="0"/>
              <a:t>, </a:t>
            </a:r>
            <a:r>
              <a:rPr lang="en-GB" sz="1000" b="1" dirty="0"/>
              <a:t>Generating Sequences </a:t>
            </a:r>
            <a:r>
              <a:rPr lang="en-GB" sz="1200" b="1" dirty="0"/>
              <a:t>, </a:t>
            </a:r>
            <a:r>
              <a:rPr lang="en-GB" sz="1000" b="1" dirty="0"/>
              <a:t>Using nth Term</a:t>
            </a:r>
            <a:r>
              <a:rPr lang="en-GB" sz="1200" b="1" dirty="0"/>
              <a:t>, </a:t>
            </a:r>
            <a:r>
              <a:rPr lang="en-GB" sz="1000" b="1" dirty="0"/>
              <a:t>Problem Solving.  </a:t>
            </a:r>
            <a:endParaRPr lang="en-GB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1" i="0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32225" y="19050"/>
            <a:ext cx="5118100" cy="357441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Suggested websites: Maths Genie, Save My Exam and Corbett Maths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206381" y="879063"/>
            <a:ext cx="2537703" cy="1802389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Key Vocabulary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/>
              <a:t>Sequence</a:t>
            </a:r>
            <a:r>
              <a:rPr lang="en-GB" sz="2000" b="1" dirty="0"/>
              <a:t>, </a:t>
            </a:r>
            <a:r>
              <a:rPr lang="en-GB" sz="1400" b="1" dirty="0"/>
              <a:t>Linear</a:t>
            </a:r>
            <a:r>
              <a:rPr lang="en-GB" sz="2000" b="1" dirty="0"/>
              <a:t>, </a:t>
            </a:r>
            <a:r>
              <a:rPr lang="en-GB" sz="1400" b="1" dirty="0"/>
              <a:t>Term</a:t>
            </a:r>
            <a:r>
              <a:rPr lang="en-GB" sz="2000" b="1" dirty="0"/>
              <a:t>, </a:t>
            </a:r>
            <a:r>
              <a:rPr lang="en-GB" sz="1400" b="1" dirty="0"/>
              <a:t>Difference</a:t>
            </a:r>
            <a:r>
              <a:rPr lang="en-GB" sz="2000" b="1" dirty="0"/>
              <a:t>, </a:t>
            </a:r>
            <a:r>
              <a:rPr lang="en-GB" sz="1400" b="1" dirty="0"/>
              <a:t>Term-to-term rule</a:t>
            </a:r>
            <a:r>
              <a:rPr lang="en-GB" sz="2000" b="1" dirty="0"/>
              <a:t>, </a:t>
            </a:r>
            <a:r>
              <a:rPr lang="en-GB" sz="1400" b="1" dirty="0"/>
              <a:t>Position-to-term rule</a:t>
            </a:r>
            <a:r>
              <a:rPr lang="en-GB" sz="2000" b="1" dirty="0"/>
              <a:t>, </a:t>
            </a:r>
            <a:r>
              <a:rPr lang="en-GB" sz="1400" b="1" dirty="0"/>
              <a:t>Ascending</a:t>
            </a:r>
            <a:r>
              <a:rPr lang="en-GB" sz="2000" b="1" dirty="0"/>
              <a:t>, </a:t>
            </a:r>
            <a:r>
              <a:rPr lang="en-GB" sz="1400" b="1" dirty="0"/>
              <a:t>Descending. </a:t>
            </a:r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1" i="0" u="sng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F1D455-C46E-416D-AE90-2FF1E1E16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3" y="2165432"/>
            <a:ext cx="3785459" cy="17522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3A283-E8F0-4E38-B332-9AC71EFDE0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3" y="4116421"/>
            <a:ext cx="3766503" cy="12821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0857DD-AAF7-4F0F-BACA-89C3017190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2030" y="2925018"/>
            <a:ext cx="5255801" cy="749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B75877-754A-4D5A-8F83-11265F7074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9731" y="3639931"/>
            <a:ext cx="5118100" cy="18526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2146FC6-81D3-419D-9578-C937EF5377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261" y="5492552"/>
            <a:ext cx="6349497" cy="11132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D04256D-7505-49AB-B151-07E59E6B22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15225" y="3299555"/>
            <a:ext cx="2957206" cy="15564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0B0A31-3267-463D-8041-D74B9CF8D7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19706" y="5751825"/>
            <a:ext cx="5872294" cy="91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19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64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kerwin warsop</dc:creator>
  <cp:lastModifiedBy>Kerwin Warsop (St Marks)</cp:lastModifiedBy>
  <cp:revision>21</cp:revision>
  <dcterms:created xsi:type="dcterms:W3CDTF">2020-01-27T20:18:13Z</dcterms:created>
  <dcterms:modified xsi:type="dcterms:W3CDTF">2020-11-13T10:13:18Z</dcterms:modified>
</cp:coreProperties>
</file>