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3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9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Relationship Id="rId9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Higher Autumn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29" y="73813"/>
            <a:ext cx="892471" cy="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-1" y="854076"/>
            <a:ext cx="1689338" cy="123478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4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Algebra</a:t>
            </a:r>
            <a:endParaRPr kumimoji="0" lang="en-GB" altLang="en-US" sz="14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Expanding and Factorising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Changing the Subject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827463" y="1"/>
            <a:ext cx="5118100" cy="30200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3914" y="2194216"/>
            <a:ext cx="1689338" cy="105833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Expand, Simplify, Coefficient,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Factorise, Terms, Brackets, Like Terms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C5E42-B85A-4413-B822-F3734A1BC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59" y="854076"/>
            <a:ext cx="4367810" cy="2398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B29D47-70D7-496B-8F8A-E71987395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30" y="338740"/>
            <a:ext cx="5763680" cy="2238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7AE18-044A-431F-851A-F287DE2E6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59" y="2557458"/>
            <a:ext cx="5347118" cy="2073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FCF0CA-E997-4E9C-9FAB-B6741DFCC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3015"/>
            <a:ext cx="4108445" cy="2398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97D1F6-582F-4204-AE1A-26ADBA540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16" y="4630724"/>
            <a:ext cx="4633594" cy="2161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DC6005-618D-4914-A136-595AB82D2B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10" y="4630725"/>
            <a:ext cx="3489105" cy="22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Higher Autumn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90" y="65015"/>
            <a:ext cx="1135310" cy="39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827463" y="0"/>
            <a:ext cx="5118100" cy="260059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D56DE4A8-1291-4F16-BE0E-B11FDB51C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854076"/>
            <a:ext cx="1689338" cy="1108948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4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Algebra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Expanding and Factorising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Changing the Subject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E71F3AA2-FD49-4C47-8D9B-9EEF02B2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166" y="860863"/>
            <a:ext cx="1431926" cy="1102161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Quadratic, Expression, Coefficient, Evaluate, Functions, Substitute,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5A040-F3D8-4790-8AE8-B9A1310A2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52" y="324502"/>
            <a:ext cx="4297812" cy="3104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0CEB0-08C8-4D07-A219-6D6CD956E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64" y="395287"/>
            <a:ext cx="4049215" cy="2015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1A5C68-8414-4729-B79C-8DB32D0D7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4" y="1997775"/>
            <a:ext cx="3638977" cy="2431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723C7-1AB5-44EF-B847-C4885179F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82" y="2410741"/>
            <a:ext cx="3917811" cy="3593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157699-936B-4B7B-8755-58F74328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" y="4770304"/>
            <a:ext cx="4325038" cy="2025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A1A65F-A956-41CA-8773-812CD6A45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44" y="5046298"/>
            <a:ext cx="4313018" cy="1805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D8D50C-E37B-4142-8367-4467738B45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46" y="3429000"/>
            <a:ext cx="5127168" cy="15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2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102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 (St Marks)</cp:lastModifiedBy>
  <cp:revision>17</cp:revision>
  <dcterms:created xsi:type="dcterms:W3CDTF">2020-01-27T20:54:26Z</dcterms:created>
  <dcterms:modified xsi:type="dcterms:W3CDTF">2020-11-13T09:35:49Z</dcterms:modified>
</cp:coreProperties>
</file>