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.png"/><Relationship Id="rId7" Type="http://schemas.openxmlformats.org/officeDocument/2006/relationships/image" Target="../media/image14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Higher Autumn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06" y="88900"/>
            <a:ext cx="1138380" cy="3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Gradients and lines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Non-linear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Using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1"/>
            <a:ext cx="5118100" cy="258556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757166" y="860863"/>
            <a:ext cx="1431926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Linear, Gradient, Coordinate, Quadratic, Non Linear, Slope, Steepness, Reciprocal, </a:t>
            </a:r>
            <a:r>
              <a:rPr kumimoji="0" lang="en-GB" altLang="en-US" sz="1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Plott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Origin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BAA7-AB94-4014-84A8-A36FC2961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66" y="4504080"/>
            <a:ext cx="4232020" cy="2353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8DA7B-3B16-4212-8854-856D63544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" y="3576119"/>
            <a:ext cx="3844804" cy="317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B0C07-CD54-4FEB-827C-B21600792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83" y="398511"/>
            <a:ext cx="4104573" cy="2520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C1A43-92FC-451C-8057-B2C7B6CA6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07" y="398511"/>
            <a:ext cx="4343776" cy="2357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E1E36-3173-44F8-88DC-E7DB899EF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3" y="4326621"/>
            <a:ext cx="4232020" cy="2516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688EA0-60F2-495E-86FE-884E7E54D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92" y="2643173"/>
            <a:ext cx="4043266" cy="1720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B6C3C4-C624-468E-8D73-90718BD1B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13" y="2112498"/>
            <a:ext cx="3844805" cy="1446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AECFC8-454D-4F5C-B181-FFC24B00A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59" y="2933802"/>
            <a:ext cx="3908175" cy="15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CF8C9-DF5B-4B0F-BD53-BA42A7B3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77" y="4635836"/>
            <a:ext cx="5259446" cy="2262052"/>
          </a:xfrm>
          <a:prstGeom prst="rect">
            <a:avLst/>
          </a:prstGeom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Higher Autumn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751" y="7092"/>
            <a:ext cx="755256" cy="51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29935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56DE4A8-1291-4F16-BE0E-B11FDB5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Gradients and lines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Non-linear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Using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E71F3AA2-FD49-4C47-8D9B-9EEF02B2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166" y="860863"/>
            <a:ext cx="1431926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Circle, Reciprocal, Sine, Cosine, Tangent, Cubic, Cycle, Wave, Shift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08ABD-9A8A-4C57-AA07-4B99F686A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72" y="4313294"/>
            <a:ext cx="3481243" cy="2455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CDEF6-FB45-4D11-8F94-B45FED91C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" y="4476520"/>
            <a:ext cx="3660688" cy="226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DA2AA7-5847-4EB9-A94C-528ABD2A7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0319"/>
            <a:ext cx="3672965" cy="2361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B3062-69D6-4EFC-8ABE-BE1B353C6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66" y="2360566"/>
            <a:ext cx="4555034" cy="1952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FD7872-8265-460B-B7E2-578618DDA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87" y="1976044"/>
            <a:ext cx="3679785" cy="2659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791F1-25ED-4C49-B43A-5F3224491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37" y="329633"/>
            <a:ext cx="3458814" cy="2000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74E0A6-862D-44DA-9E53-E024ECBF6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3" y="329633"/>
            <a:ext cx="4114486" cy="16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113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16</cp:revision>
  <dcterms:created xsi:type="dcterms:W3CDTF">2020-01-27T20:54:26Z</dcterms:created>
  <dcterms:modified xsi:type="dcterms:W3CDTF">2020-11-13T09:35:19Z</dcterms:modified>
</cp:coreProperties>
</file>