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9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09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45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48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17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43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29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08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6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0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52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82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image" Target="../media/image2.tmp"/><Relationship Id="rId7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Relationship Id="rId9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763" y="19050"/>
            <a:ext cx="3687762" cy="790575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10 </a:t>
            </a:r>
            <a:r>
              <a:rPr lang="en-GB" alt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Higher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Spring Term 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828" y="19050"/>
            <a:ext cx="1698171" cy="6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63" y="873125"/>
            <a:ext cx="2540102" cy="121693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Big idea: Ratio Proportion and Rates of change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 skills: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Solve Compound Growth &amp;Decay problems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Solve speed, distance and time problems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Solve density , mass volume problems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Solve direct and inverse proportion problems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32225" y="19050"/>
            <a:ext cx="5118100" cy="35744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Exams and Corbett Maths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24752" y="846138"/>
            <a:ext cx="1656697" cy="1243919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Key Vocabulary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Growth, Decay, Principal, Speed, Time, Distance, Density, Pressure, Force, Area, Proportion, mass, volume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" y="2126570"/>
            <a:ext cx="4101071" cy="224232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" y="4405404"/>
            <a:ext cx="3766533" cy="2221819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25" y="4641821"/>
            <a:ext cx="4145897" cy="208803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50" y="4761005"/>
            <a:ext cx="3994055" cy="190437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61" y="414337"/>
            <a:ext cx="4706075" cy="387366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325" y="535143"/>
            <a:ext cx="3152028" cy="2317522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337" y="2799639"/>
            <a:ext cx="3220662" cy="184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79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6956</TotalTime>
  <Words>86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kerwin warsop</dc:creator>
  <cp:lastModifiedBy>Kerwin Warsop (St Marks)</cp:lastModifiedBy>
  <cp:revision>10</cp:revision>
  <dcterms:created xsi:type="dcterms:W3CDTF">2020-01-27T20:18:13Z</dcterms:created>
  <dcterms:modified xsi:type="dcterms:W3CDTF">2020-11-13T09:34:06Z</dcterms:modified>
</cp:coreProperties>
</file>