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FEEEE-B2DE-4735-B065-269140E41B3E}" v="127" dt="2020-05-21T10:42:55.696"/>
    <p1510:client id="{97F0366E-4920-2A51-AC6E-E6F1E19D385C}" v="8" dt="2020-05-21T10:45:21.451"/>
    <p1510:client id="{F882C671-E0E8-494F-351C-6473A255C8A0}" v="4" dt="2020-05-21T10:43:30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ise Smith" userId="S::esmith@stmarksacademy.org.uk::c40bd2cf-6926-4fb2-9c16-4e8d47e60686" providerId="AD" clId="Web-{97F0366E-4920-2A51-AC6E-E6F1E19D385C}"/>
    <pc:docChg chg="modSld">
      <pc:chgData name="Eloise Smith" userId="S::esmith@stmarksacademy.org.uk::c40bd2cf-6926-4fb2-9c16-4e8d47e60686" providerId="AD" clId="Web-{97F0366E-4920-2A51-AC6E-E6F1E19D385C}" dt="2020-05-21T10:45:21.435" v="7"/>
      <pc:docMkLst>
        <pc:docMk/>
      </pc:docMkLst>
      <pc:sldChg chg="modSp">
        <pc:chgData name="Eloise Smith" userId="S::esmith@stmarksacademy.org.uk::c40bd2cf-6926-4fb2-9c16-4e8d47e60686" providerId="AD" clId="Web-{97F0366E-4920-2A51-AC6E-E6F1E19D385C}" dt="2020-05-21T10:45:21.435" v="7"/>
        <pc:sldMkLst>
          <pc:docMk/>
          <pc:sldMk cId="1229327507" sldId="256"/>
        </pc:sldMkLst>
        <pc:spChg chg="mod">
          <ac:chgData name="Eloise Smith" userId="S::esmith@stmarksacademy.org.uk::c40bd2cf-6926-4fb2-9c16-4e8d47e60686" providerId="AD" clId="Web-{97F0366E-4920-2A51-AC6E-E6F1E19D385C}" dt="2020-05-21T10:45:21.435" v="7"/>
          <ac:spMkLst>
            <pc:docMk/>
            <pc:sldMk cId="1229327507" sldId="256"/>
            <ac:spMk id="4" creationId="{79C554CA-19FD-4E29-A83A-CC718414E0D2}"/>
          </ac:spMkLst>
        </pc:spChg>
        <pc:spChg chg="mod">
          <ac:chgData name="Eloise Smith" userId="S::esmith@stmarksacademy.org.uk::c40bd2cf-6926-4fb2-9c16-4e8d47e60686" providerId="AD" clId="Web-{97F0366E-4920-2A51-AC6E-E6F1E19D385C}" dt="2020-05-21T10:45:21.420" v="6"/>
          <ac:spMkLst>
            <pc:docMk/>
            <pc:sldMk cId="1229327507" sldId="256"/>
            <ac:spMk id="5" creationId="{428D1CCA-4E6E-493C-A0FD-7837C9F343F7}"/>
          </ac:spMkLst>
        </pc:spChg>
        <pc:spChg chg="mod">
          <ac:chgData name="Eloise Smith" userId="S::esmith@stmarksacademy.org.uk::c40bd2cf-6926-4fb2-9c16-4e8d47e60686" providerId="AD" clId="Web-{97F0366E-4920-2A51-AC6E-E6F1E19D385C}" dt="2020-05-21T10:45:21.420" v="5"/>
          <ac:spMkLst>
            <pc:docMk/>
            <pc:sldMk cId="1229327507" sldId="256"/>
            <ac:spMk id="6" creationId="{A6D723F1-93A2-491F-885B-7E61F8A4B144}"/>
          </ac:spMkLst>
        </pc:spChg>
        <pc:spChg chg="mod">
          <ac:chgData name="Eloise Smith" userId="S::esmith@stmarksacademy.org.uk::c40bd2cf-6926-4fb2-9c16-4e8d47e60686" providerId="AD" clId="Web-{97F0366E-4920-2A51-AC6E-E6F1E19D385C}" dt="2020-05-21T10:45:21.404" v="4"/>
          <ac:spMkLst>
            <pc:docMk/>
            <pc:sldMk cId="1229327507" sldId="256"/>
            <ac:spMk id="7" creationId="{D2EA5608-808C-4E06-A5FE-35F12B0076A6}"/>
          </ac:spMkLst>
        </pc:spChg>
      </pc:sldChg>
    </pc:docChg>
  </pc:docChgLst>
  <pc:docChgLst>
    <pc:chgData name="Eloise Smith" userId="S::esmith@stmarksacademy.org.uk::c40bd2cf-6926-4fb2-9c16-4e8d47e60686" providerId="AD" clId="Web-{106FEEEE-B2DE-4735-B065-269140E41B3E}"/>
    <pc:docChg chg="modSld">
      <pc:chgData name="Eloise Smith" userId="S::esmith@stmarksacademy.org.uk::c40bd2cf-6926-4fb2-9c16-4e8d47e60686" providerId="AD" clId="Web-{106FEEEE-B2DE-4735-B065-269140E41B3E}" dt="2020-05-21T10:42:55.696" v="117"/>
      <pc:docMkLst>
        <pc:docMk/>
      </pc:docMkLst>
      <pc:sldChg chg="addSp modSp">
        <pc:chgData name="Eloise Smith" userId="S::esmith@stmarksacademy.org.uk::c40bd2cf-6926-4fb2-9c16-4e8d47e60686" providerId="AD" clId="Web-{106FEEEE-B2DE-4735-B065-269140E41B3E}" dt="2020-05-21T10:34:30.124" v="71"/>
        <pc:sldMkLst>
          <pc:docMk/>
          <pc:sldMk cId="1229327507" sldId="256"/>
        </pc:sldMkLst>
        <pc:spChg chg="mod">
          <ac:chgData name="Eloise Smith" userId="S::esmith@stmarksacademy.org.uk::c40bd2cf-6926-4fb2-9c16-4e8d47e60686" providerId="AD" clId="Web-{106FEEEE-B2DE-4735-B065-269140E41B3E}" dt="2020-05-21T10:27:47.646" v="39" actId="14100"/>
          <ac:spMkLst>
            <pc:docMk/>
            <pc:sldMk cId="1229327507" sldId="256"/>
            <ac:spMk id="12" creationId="{63DEEC4E-9AA6-4459-8B5A-FB66A0133D5C}"/>
          </ac:spMkLst>
        </pc:spChg>
        <pc:picChg chg="mod">
          <ac:chgData name="Eloise Smith" userId="S::esmith@stmarksacademy.org.uk::c40bd2cf-6926-4fb2-9c16-4e8d47e60686" providerId="AD" clId="Web-{106FEEEE-B2DE-4735-B065-269140E41B3E}" dt="2020-05-21T10:27:03.772" v="25" actId="14100"/>
          <ac:picMkLst>
            <pc:docMk/>
            <pc:sldMk cId="1229327507" sldId="256"/>
            <ac:picMk id="2" creationId="{10BDDF37-C4CE-481B-BBA6-1C4E89FCCF92}"/>
          </ac:picMkLst>
        </pc:picChg>
        <pc:picChg chg="mod">
          <ac:chgData name="Eloise Smith" userId="S::esmith@stmarksacademy.org.uk::c40bd2cf-6926-4fb2-9c16-4e8d47e60686" providerId="AD" clId="Web-{106FEEEE-B2DE-4735-B065-269140E41B3E}" dt="2020-05-21T10:27:08.428" v="27" actId="1076"/>
          <ac:picMkLst>
            <pc:docMk/>
            <pc:sldMk cId="1229327507" sldId="256"/>
            <ac:picMk id="3" creationId="{00122B17-734F-4C1F-B665-9EFA8AD66084}"/>
          </ac:picMkLst>
        </pc:picChg>
        <pc:picChg chg="mod">
          <ac:chgData name="Eloise Smith" userId="S::esmith@stmarksacademy.org.uk::c40bd2cf-6926-4fb2-9c16-4e8d47e60686" providerId="AD" clId="Web-{106FEEEE-B2DE-4735-B065-269140E41B3E}" dt="2020-05-21T10:26:42.522" v="17" actId="1076"/>
          <ac:picMkLst>
            <pc:docMk/>
            <pc:sldMk cId="1229327507" sldId="256"/>
            <ac:picMk id="9" creationId="{B9C88213-0C3B-4A39-BFAF-84939573CB42}"/>
          </ac:picMkLst>
        </pc:picChg>
        <pc:picChg chg="mod">
          <ac:chgData name="Eloise Smith" userId="S::esmith@stmarksacademy.org.uk::c40bd2cf-6926-4fb2-9c16-4e8d47e60686" providerId="AD" clId="Web-{106FEEEE-B2DE-4735-B065-269140E41B3E}" dt="2020-05-21T10:26:56.381" v="22" actId="1076"/>
          <ac:picMkLst>
            <pc:docMk/>
            <pc:sldMk cId="1229327507" sldId="256"/>
            <ac:picMk id="10" creationId="{B8069257-57A1-4A4B-8898-1C7AEBA23FAE}"/>
          </ac:picMkLst>
        </pc:picChg>
        <pc:picChg chg="mod">
          <ac:chgData name="Eloise Smith" userId="S::esmith@stmarksacademy.org.uk::c40bd2cf-6926-4fb2-9c16-4e8d47e60686" providerId="AD" clId="Web-{106FEEEE-B2DE-4735-B065-269140E41B3E}" dt="2020-05-21T10:27:41.959" v="36" actId="1076"/>
          <ac:picMkLst>
            <pc:docMk/>
            <pc:sldMk cId="1229327507" sldId="256"/>
            <ac:picMk id="11" creationId="{003E6DE1-2CEF-44C4-BDCE-AE431D81A5C8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27:33.224" v="34" actId="14100"/>
          <ac:picMkLst>
            <pc:docMk/>
            <pc:sldMk cId="1229327507" sldId="256"/>
            <ac:picMk id="16" creationId="{BFB63852-54FC-4F55-B889-5A056C14C647}"/>
          </ac:picMkLst>
        </pc:picChg>
        <pc:picChg chg="add mod ord">
          <ac:chgData name="Eloise Smith" userId="S::esmith@stmarksacademy.org.uk::c40bd2cf-6926-4fb2-9c16-4e8d47e60686" providerId="AD" clId="Web-{106FEEEE-B2DE-4735-B065-269140E41B3E}" dt="2020-05-21T10:34:23.390" v="69" actId="1076"/>
          <ac:picMkLst>
            <pc:docMk/>
            <pc:sldMk cId="1229327507" sldId="256"/>
            <ac:picMk id="17" creationId="{15A75565-2B6F-4405-B110-7ABD805F8B8E}"/>
          </ac:picMkLst>
        </pc:picChg>
        <pc:picChg chg="add mod ord">
          <ac:chgData name="Eloise Smith" userId="S::esmith@stmarksacademy.org.uk::c40bd2cf-6926-4fb2-9c16-4e8d47e60686" providerId="AD" clId="Web-{106FEEEE-B2DE-4735-B065-269140E41B3E}" dt="2020-05-21T10:34:30.124" v="71"/>
          <ac:picMkLst>
            <pc:docMk/>
            <pc:sldMk cId="1229327507" sldId="256"/>
            <ac:picMk id="18" creationId="{F2684822-C62E-49C7-8CFA-8DA24874354B}"/>
          </ac:picMkLst>
        </pc:picChg>
      </pc:sldChg>
      <pc:sldChg chg="addSp modSp">
        <pc:chgData name="Eloise Smith" userId="S::esmith@stmarksacademy.org.uk::c40bd2cf-6926-4fb2-9c16-4e8d47e60686" providerId="AD" clId="Web-{106FEEEE-B2DE-4735-B065-269140E41B3E}" dt="2020-05-21T10:42:55.696" v="117"/>
        <pc:sldMkLst>
          <pc:docMk/>
          <pc:sldMk cId="1076851096" sldId="257"/>
        </pc:sldMkLst>
        <pc:spChg chg="ord">
          <ac:chgData name="Eloise Smith" userId="S::esmith@stmarksacademy.org.uk::c40bd2cf-6926-4fb2-9c16-4e8d47e60686" providerId="AD" clId="Web-{106FEEEE-B2DE-4735-B065-269140E41B3E}" dt="2020-05-21T10:28:55.411" v="54"/>
          <ac:spMkLst>
            <pc:docMk/>
            <pc:sldMk cId="1076851096" sldId="257"/>
            <ac:spMk id="5" creationId="{7172C0C0-EC4C-4301-AB3E-A726A97C88B6}"/>
          </ac:spMkLst>
        </pc:spChg>
        <pc:picChg chg="add mod">
          <ac:chgData name="Eloise Smith" userId="S::esmith@stmarksacademy.org.uk::c40bd2cf-6926-4fb2-9c16-4e8d47e60686" providerId="AD" clId="Web-{106FEEEE-B2DE-4735-B065-269140E41B3E}" dt="2020-05-21T10:35:16.671" v="76" actId="1076"/>
          <ac:picMkLst>
            <pc:docMk/>
            <pc:sldMk cId="1076851096" sldId="257"/>
            <ac:picMk id="2" creationId="{58D2EF19-7007-4190-8613-ADE3022F6D78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35:19.046" v="77" actId="1076"/>
          <ac:picMkLst>
            <pc:docMk/>
            <pc:sldMk cId="1076851096" sldId="257"/>
            <ac:picMk id="3" creationId="{AB8A81E7-A27C-4A26-8982-49092262CCBE}"/>
          </ac:picMkLst>
        </pc:picChg>
        <pc:picChg chg="mod ord">
          <ac:chgData name="Eloise Smith" userId="S::esmith@stmarksacademy.org.uk::c40bd2cf-6926-4fb2-9c16-4e8d47e60686" providerId="AD" clId="Web-{106FEEEE-B2DE-4735-B065-269140E41B3E}" dt="2020-05-21T10:29:03.973" v="56"/>
          <ac:picMkLst>
            <pc:docMk/>
            <pc:sldMk cId="1076851096" sldId="257"/>
            <ac:picMk id="4" creationId="{91DFB2E7-F2F0-4F24-85FC-CFE36CC4990C}"/>
          </ac:picMkLst>
        </pc:picChg>
        <pc:picChg chg="mod">
          <ac:chgData name="Eloise Smith" userId="S::esmith@stmarksacademy.org.uk::c40bd2cf-6926-4fb2-9c16-4e8d47e60686" providerId="AD" clId="Web-{106FEEEE-B2DE-4735-B065-269140E41B3E}" dt="2020-05-21T10:29:34.785" v="61" actId="1076"/>
          <ac:picMkLst>
            <pc:docMk/>
            <pc:sldMk cId="1076851096" sldId="257"/>
            <ac:picMk id="10" creationId="{6D91B8DB-3C66-4F18-B9D5-1E5282BA7C54}"/>
          </ac:picMkLst>
        </pc:picChg>
        <pc:picChg chg="mod ord">
          <ac:chgData name="Eloise Smith" userId="S::esmith@stmarksacademy.org.uk::c40bd2cf-6926-4fb2-9c16-4e8d47e60686" providerId="AD" clId="Web-{106FEEEE-B2DE-4735-B065-269140E41B3E}" dt="2020-05-21T10:29:29.332" v="60" actId="1076"/>
          <ac:picMkLst>
            <pc:docMk/>
            <pc:sldMk cId="1076851096" sldId="257"/>
            <ac:picMk id="11" creationId="{26C3A1F3-1CD9-4471-B592-C894B1AB6C4A}"/>
          </ac:picMkLst>
        </pc:picChg>
        <pc:picChg chg="add mod ord modCrop">
          <ac:chgData name="Eloise Smith" userId="S::esmith@stmarksacademy.org.uk::c40bd2cf-6926-4fb2-9c16-4e8d47e60686" providerId="AD" clId="Web-{106FEEEE-B2DE-4735-B065-269140E41B3E}" dt="2020-05-21T10:42:55.696" v="117"/>
          <ac:picMkLst>
            <pc:docMk/>
            <pc:sldMk cId="1076851096" sldId="257"/>
            <ac:picMk id="12" creationId="{87329697-7041-452D-B79A-8D4003DB971D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42:39.071" v="109" actId="1076"/>
          <ac:picMkLst>
            <pc:docMk/>
            <pc:sldMk cId="1076851096" sldId="257"/>
            <ac:picMk id="13" creationId="{7CAE290B-B9CD-4797-9CDE-E3C94032F4CE}"/>
          </ac:picMkLst>
        </pc:picChg>
        <pc:picChg chg="add mod ord">
          <ac:chgData name="Eloise Smith" userId="S::esmith@stmarksacademy.org.uk::c40bd2cf-6926-4fb2-9c16-4e8d47e60686" providerId="AD" clId="Web-{106FEEEE-B2DE-4735-B065-269140E41B3E}" dt="2020-05-21T10:42:41.228" v="111" actId="1076"/>
          <ac:picMkLst>
            <pc:docMk/>
            <pc:sldMk cId="1076851096" sldId="257"/>
            <ac:picMk id="14" creationId="{EB2E15A7-670D-4F88-A8C9-528D2615A8F6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42:42.258" v="112" actId="1076"/>
          <ac:picMkLst>
            <pc:docMk/>
            <pc:sldMk cId="1076851096" sldId="257"/>
            <ac:picMk id="15" creationId="{E53D47AB-89AF-4725-8C8A-6FB2B3E41985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42:44.790" v="114" actId="1076"/>
          <ac:picMkLst>
            <pc:docMk/>
            <pc:sldMk cId="1076851096" sldId="257"/>
            <ac:picMk id="16" creationId="{95A0B79A-E7A2-425C-A827-F2F110FEA162}"/>
          </ac:picMkLst>
        </pc:picChg>
        <pc:picChg chg="add mod">
          <ac:chgData name="Eloise Smith" userId="S::esmith@stmarksacademy.org.uk::c40bd2cf-6926-4fb2-9c16-4e8d47e60686" providerId="AD" clId="Web-{106FEEEE-B2DE-4735-B065-269140E41B3E}" dt="2020-05-21T10:42:43.415" v="113" actId="1076"/>
          <ac:picMkLst>
            <pc:docMk/>
            <pc:sldMk cId="1076851096" sldId="257"/>
            <ac:picMk id="17" creationId="{2689612A-85D9-4FBA-BBC6-C58C7C1AF553}"/>
          </ac:picMkLst>
        </pc:picChg>
      </pc:sldChg>
    </pc:docChg>
  </pc:docChgLst>
  <pc:docChgLst>
    <pc:chgData name="Eloise Smith" userId="c40bd2cf-6926-4fb2-9c16-4e8d47e60686" providerId="ADAL" clId="{695A0CF8-A5A4-40F6-B605-3437700B792C}"/>
    <pc:docChg chg="custSel addSld modSld">
      <pc:chgData name="Eloise Smith" userId="c40bd2cf-6926-4fb2-9c16-4e8d47e60686" providerId="ADAL" clId="{695A0CF8-A5A4-40F6-B605-3437700B792C}" dt="2020-05-20T11:49:53.610" v="719" actId="1076"/>
      <pc:docMkLst>
        <pc:docMk/>
      </pc:docMkLst>
      <pc:sldChg chg="addSp modSp">
        <pc:chgData name="Eloise Smith" userId="c40bd2cf-6926-4fb2-9c16-4e8d47e60686" providerId="ADAL" clId="{695A0CF8-A5A4-40F6-B605-3437700B792C}" dt="2020-05-20T11:47:42.158" v="708" actId="1076"/>
        <pc:sldMkLst>
          <pc:docMk/>
          <pc:sldMk cId="1229327507" sldId="256"/>
        </pc:sldMkLst>
        <pc:spChg chg="mod">
          <ac:chgData name="Eloise Smith" userId="c40bd2cf-6926-4fb2-9c16-4e8d47e60686" providerId="ADAL" clId="{695A0CF8-A5A4-40F6-B605-3437700B792C}" dt="2020-05-20T11:40:52.578" v="642" actId="14100"/>
          <ac:spMkLst>
            <pc:docMk/>
            <pc:sldMk cId="1229327507" sldId="256"/>
            <ac:spMk id="5" creationId="{428D1CCA-4E6E-493C-A0FD-7837C9F343F7}"/>
          </ac:spMkLst>
        </pc:spChg>
        <pc:spChg chg="mod">
          <ac:chgData name="Eloise Smith" userId="c40bd2cf-6926-4fb2-9c16-4e8d47e60686" providerId="ADAL" clId="{695A0CF8-A5A4-40F6-B605-3437700B792C}" dt="2020-05-19T16:35:15.231" v="610" actId="14100"/>
          <ac:spMkLst>
            <pc:docMk/>
            <pc:sldMk cId="1229327507" sldId="256"/>
            <ac:spMk id="7" creationId="{D2EA5608-808C-4E06-A5FE-35F12B0076A6}"/>
          </ac:spMkLst>
        </pc:spChg>
        <pc:spChg chg="add mod">
          <ac:chgData name="Eloise Smith" userId="c40bd2cf-6926-4fb2-9c16-4e8d47e60686" providerId="ADAL" clId="{695A0CF8-A5A4-40F6-B605-3437700B792C}" dt="2020-05-20T11:41:38.583" v="659" actId="1076"/>
          <ac:spMkLst>
            <pc:docMk/>
            <pc:sldMk cId="1229327507" sldId="256"/>
            <ac:spMk id="12" creationId="{63DEEC4E-9AA6-4459-8B5A-FB66A0133D5C}"/>
          </ac:spMkLst>
        </pc:spChg>
        <pc:spChg chg="add mod">
          <ac:chgData name="Eloise Smith" userId="c40bd2cf-6926-4fb2-9c16-4e8d47e60686" providerId="ADAL" clId="{695A0CF8-A5A4-40F6-B605-3437700B792C}" dt="2020-05-20T11:47:27.206" v="703" actId="1076"/>
          <ac:spMkLst>
            <pc:docMk/>
            <pc:sldMk cId="1229327507" sldId="256"/>
            <ac:spMk id="14" creationId="{1195D387-0EF2-42D9-A4BD-B671909DB5E8}"/>
          </ac:spMkLst>
        </pc:spChg>
        <pc:spChg chg="add mod">
          <ac:chgData name="Eloise Smith" userId="c40bd2cf-6926-4fb2-9c16-4e8d47e60686" providerId="ADAL" clId="{695A0CF8-A5A4-40F6-B605-3437700B792C}" dt="2020-05-20T11:47:42.158" v="708" actId="1076"/>
          <ac:spMkLst>
            <pc:docMk/>
            <pc:sldMk cId="1229327507" sldId="256"/>
            <ac:spMk id="15" creationId="{3B50AC6A-B866-46E6-9BE8-144D6042A69E}"/>
          </ac:spMkLst>
        </pc:spChg>
        <pc:picChg chg="add mod">
          <ac:chgData name="Eloise Smith" userId="c40bd2cf-6926-4fb2-9c16-4e8d47e60686" providerId="ADAL" clId="{695A0CF8-A5A4-40F6-B605-3437700B792C}" dt="2020-05-20T11:41:35.123" v="658" actId="1076"/>
          <ac:picMkLst>
            <pc:docMk/>
            <pc:sldMk cId="1229327507" sldId="256"/>
            <ac:picMk id="2" creationId="{10BDDF37-C4CE-481B-BBA6-1C4E89FCCF92}"/>
          </ac:picMkLst>
        </pc:picChg>
        <pc:picChg chg="add mod">
          <ac:chgData name="Eloise Smith" userId="c40bd2cf-6926-4fb2-9c16-4e8d47e60686" providerId="ADAL" clId="{695A0CF8-A5A4-40F6-B605-3437700B792C}" dt="2020-05-20T11:47:00.863" v="664" actId="1076"/>
          <ac:picMkLst>
            <pc:docMk/>
            <pc:sldMk cId="1229327507" sldId="256"/>
            <ac:picMk id="3" creationId="{00122B17-734F-4C1F-B665-9EFA8AD66084}"/>
          </ac:picMkLst>
        </pc:picChg>
        <pc:picChg chg="add mod">
          <ac:chgData name="Eloise Smith" userId="c40bd2cf-6926-4fb2-9c16-4e8d47e60686" providerId="ADAL" clId="{695A0CF8-A5A4-40F6-B605-3437700B792C}" dt="2020-05-20T11:41:00.563" v="646" actId="1076"/>
          <ac:picMkLst>
            <pc:docMk/>
            <pc:sldMk cId="1229327507" sldId="256"/>
            <ac:picMk id="9" creationId="{B9C88213-0C3B-4A39-BFAF-84939573CB42}"/>
          </ac:picMkLst>
        </pc:picChg>
        <pc:picChg chg="add mod">
          <ac:chgData name="Eloise Smith" userId="c40bd2cf-6926-4fb2-9c16-4e8d47e60686" providerId="ADAL" clId="{695A0CF8-A5A4-40F6-B605-3437700B792C}" dt="2020-05-20T11:41:33.358" v="657" actId="1076"/>
          <ac:picMkLst>
            <pc:docMk/>
            <pc:sldMk cId="1229327507" sldId="256"/>
            <ac:picMk id="10" creationId="{B8069257-57A1-4A4B-8898-1C7AEBA23FAE}"/>
          </ac:picMkLst>
        </pc:picChg>
        <pc:picChg chg="add mod">
          <ac:chgData name="Eloise Smith" userId="c40bd2cf-6926-4fb2-9c16-4e8d47e60686" providerId="ADAL" clId="{695A0CF8-A5A4-40F6-B605-3437700B792C}" dt="2020-05-20T11:41:40.054" v="660" actId="1076"/>
          <ac:picMkLst>
            <pc:docMk/>
            <pc:sldMk cId="1229327507" sldId="256"/>
            <ac:picMk id="11" creationId="{003E6DE1-2CEF-44C4-BDCE-AE431D81A5C8}"/>
          </ac:picMkLst>
        </pc:picChg>
        <pc:picChg chg="add mod">
          <ac:chgData name="Eloise Smith" userId="c40bd2cf-6926-4fb2-9c16-4e8d47e60686" providerId="ADAL" clId="{695A0CF8-A5A4-40F6-B605-3437700B792C}" dt="2020-05-20T11:47:29.130" v="704" actId="1076"/>
          <ac:picMkLst>
            <pc:docMk/>
            <pc:sldMk cId="1229327507" sldId="256"/>
            <ac:picMk id="13" creationId="{003C39A6-9CC1-4C0C-AFCB-8BCE9512450B}"/>
          </ac:picMkLst>
        </pc:picChg>
      </pc:sldChg>
      <pc:sldChg chg="addSp delSp modSp add">
        <pc:chgData name="Eloise Smith" userId="c40bd2cf-6926-4fb2-9c16-4e8d47e60686" providerId="ADAL" clId="{695A0CF8-A5A4-40F6-B605-3437700B792C}" dt="2020-05-20T11:49:53.610" v="719" actId="1076"/>
        <pc:sldMkLst>
          <pc:docMk/>
          <pc:sldMk cId="1076851096" sldId="257"/>
        </pc:sldMkLst>
        <pc:spChg chg="del">
          <ac:chgData name="Eloise Smith" userId="c40bd2cf-6926-4fb2-9c16-4e8d47e60686" providerId="ADAL" clId="{695A0CF8-A5A4-40F6-B605-3437700B792C}" dt="2020-05-20T11:48:48.991" v="713" actId="478"/>
          <ac:spMkLst>
            <pc:docMk/>
            <pc:sldMk cId="1076851096" sldId="257"/>
            <ac:spMk id="2" creationId="{281CFBA7-0D94-4BB7-A160-2917E935D163}"/>
          </ac:spMkLst>
        </pc:spChg>
        <pc:spChg chg="del mod">
          <ac:chgData name="Eloise Smith" userId="c40bd2cf-6926-4fb2-9c16-4e8d47e60686" providerId="ADAL" clId="{695A0CF8-A5A4-40F6-B605-3437700B792C}" dt="2020-05-20T11:48:49.996" v="714" actId="478"/>
          <ac:spMkLst>
            <pc:docMk/>
            <pc:sldMk cId="1076851096" sldId="257"/>
            <ac:spMk id="3" creationId="{F69521A0-6A15-4FC8-9A4A-509588975F5F}"/>
          </ac:spMkLst>
        </pc:spChg>
        <pc:spChg chg="add">
          <ac:chgData name="Eloise Smith" userId="c40bd2cf-6926-4fb2-9c16-4e8d47e60686" providerId="ADAL" clId="{695A0CF8-A5A4-40F6-B605-3437700B792C}" dt="2020-05-20T11:48:42.481" v="711"/>
          <ac:spMkLst>
            <pc:docMk/>
            <pc:sldMk cId="1076851096" sldId="257"/>
            <ac:spMk id="5" creationId="{7172C0C0-EC4C-4301-AB3E-A726A97C88B6}"/>
          </ac:spMkLst>
        </pc:spChg>
        <pc:spChg chg="add">
          <ac:chgData name="Eloise Smith" userId="c40bd2cf-6926-4fb2-9c16-4e8d47e60686" providerId="ADAL" clId="{695A0CF8-A5A4-40F6-B605-3437700B792C}" dt="2020-05-20T11:48:42.481" v="711"/>
          <ac:spMkLst>
            <pc:docMk/>
            <pc:sldMk cId="1076851096" sldId="257"/>
            <ac:spMk id="6" creationId="{11C3E0E0-2554-4A52-B379-08F611DAFDCB}"/>
          </ac:spMkLst>
        </pc:spChg>
        <pc:spChg chg="add">
          <ac:chgData name="Eloise Smith" userId="c40bd2cf-6926-4fb2-9c16-4e8d47e60686" providerId="ADAL" clId="{695A0CF8-A5A4-40F6-B605-3437700B792C}" dt="2020-05-20T11:48:42.481" v="711"/>
          <ac:spMkLst>
            <pc:docMk/>
            <pc:sldMk cId="1076851096" sldId="257"/>
            <ac:spMk id="7" creationId="{E606173B-76A9-446C-BBD4-8B46786E6300}"/>
          </ac:spMkLst>
        </pc:spChg>
        <pc:spChg chg="add">
          <ac:chgData name="Eloise Smith" userId="c40bd2cf-6926-4fb2-9c16-4e8d47e60686" providerId="ADAL" clId="{695A0CF8-A5A4-40F6-B605-3437700B792C}" dt="2020-05-20T11:48:42.481" v="711"/>
          <ac:spMkLst>
            <pc:docMk/>
            <pc:sldMk cId="1076851096" sldId="257"/>
            <ac:spMk id="8" creationId="{4FB09DDB-6BC0-48E8-8917-4C04B26A09DA}"/>
          </ac:spMkLst>
        </pc:spChg>
        <pc:picChg chg="add mod">
          <ac:chgData name="Eloise Smith" userId="c40bd2cf-6926-4fb2-9c16-4e8d47e60686" providerId="ADAL" clId="{695A0CF8-A5A4-40F6-B605-3437700B792C}" dt="2020-05-20T11:48:53.364" v="715" actId="1076"/>
          <ac:picMkLst>
            <pc:docMk/>
            <pc:sldMk cId="1076851096" sldId="257"/>
            <ac:picMk id="4" creationId="{91DFB2E7-F2F0-4F24-85FC-CFE36CC4990C}"/>
          </ac:picMkLst>
        </pc:picChg>
        <pc:picChg chg="add">
          <ac:chgData name="Eloise Smith" userId="c40bd2cf-6926-4fb2-9c16-4e8d47e60686" providerId="ADAL" clId="{695A0CF8-A5A4-40F6-B605-3437700B792C}" dt="2020-05-20T11:48:42.481" v="711"/>
          <ac:picMkLst>
            <pc:docMk/>
            <pc:sldMk cId="1076851096" sldId="257"/>
            <ac:picMk id="9" creationId="{C046A459-1741-40CB-99D5-77889F3FAC65}"/>
          </ac:picMkLst>
        </pc:picChg>
        <pc:picChg chg="add mod">
          <ac:chgData name="Eloise Smith" userId="c40bd2cf-6926-4fb2-9c16-4e8d47e60686" providerId="ADAL" clId="{695A0CF8-A5A4-40F6-B605-3437700B792C}" dt="2020-05-20T11:49:07.975" v="717" actId="1076"/>
          <ac:picMkLst>
            <pc:docMk/>
            <pc:sldMk cId="1076851096" sldId="257"/>
            <ac:picMk id="10" creationId="{6D91B8DB-3C66-4F18-B9D5-1E5282BA7C54}"/>
          </ac:picMkLst>
        </pc:picChg>
        <pc:picChg chg="add mod">
          <ac:chgData name="Eloise Smith" userId="c40bd2cf-6926-4fb2-9c16-4e8d47e60686" providerId="ADAL" clId="{695A0CF8-A5A4-40F6-B605-3437700B792C}" dt="2020-05-20T11:49:53.610" v="719" actId="1076"/>
          <ac:picMkLst>
            <pc:docMk/>
            <pc:sldMk cId="1076851096" sldId="257"/>
            <ac:picMk id="11" creationId="{26C3A1F3-1CD9-4471-B592-C894B1AB6C4A}"/>
          </ac:picMkLst>
        </pc:picChg>
      </pc:sldChg>
    </pc:docChg>
  </pc:docChgLst>
  <pc:docChgLst>
    <pc:chgData name="Eloise Smith" userId="S::esmith@stmarksacademy.org.uk::c40bd2cf-6926-4fb2-9c16-4e8d47e60686" providerId="AD" clId="Web-{F882C671-E0E8-494F-351C-6473A255C8A0}"/>
    <pc:docChg chg="modSld">
      <pc:chgData name="Eloise Smith" userId="S::esmith@stmarksacademy.org.uk::c40bd2cf-6926-4fb2-9c16-4e8d47e60686" providerId="AD" clId="Web-{F882C671-E0E8-494F-351C-6473A255C8A0}" dt="2020-05-21T10:43:30.848" v="3" actId="1076"/>
      <pc:docMkLst>
        <pc:docMk/>
      </pc:docMkLst>
      <pc:sldChg chg="modSp">
        <pc:chgData name="Eloise Smith" userId="S::esmith@stmarksacademy.org.uk::c40bd2cf-6926-4fb2-9c16-4e8d47e60686" providerId="AD" clId="Web-{F882C671-E0E8-494F-351C-6473A255C8A0}" dt="2020-05-21T10:43:30.848" v="3" actId="1076"/>
        <pc:sldMkLst>
          <pc:docMk/>
          <pc:sldMk cId="1076851096" sldId="257"/>
        </pc:sldMkLst>
        <pc:picChg chg="mod">
          <ac:chgData name="Eloise Smith" userId="S::esmith@stmarksacademy.org.uk::c40bd2cf-6926-4fb2-9c16-4e8d47e60686" providerId="AD" clId="Web-{F882C671-E0E8-494F-351C-6473A255C8A0}" dt="2020-05-21T10:43:30.848" v="3" actId="1076"/>
          <ac:picMkLst>
            <pc:docMk/>
            <pc:sldMk cId="1076851096" sldId="257"/>
            <ac:picMk id="4" creationId="{91DFB2E7-F2F0-4F24-85FC-CFE36CC4990C}"/>
          </ac:picMkLst>
        </pc:picChg>
        <pc:picChg chg="mod">
          <ac:chgData name="Eloise Smith" userId="S::esmith@stmarksacademy.org.uk::c40bd2cf-6926-4fb2-9c16-4e8d47e60686" providerId="AD" clId="Web-{F882C671-E0E8-494F-351C-6473A255C8A0}" dt="2020-05-21T10:43:16.972" v="0" actId="1076"/>
          <ac:picMkLst>
            <pc:docMk/>
            <pc:sldMk cId="1076851096" sldId="257"/>
            <ac:picMk id="10" creationId="{6D91B8DB-3C66-4F18-B9D5-1E5282BA7C54}"/>
          </ac:picMkLst>
        </pc:picChg>
        <pc:picChg chg="ord">
          <ac:chgData name="Eloise Smith" userId="S::esmith@stmarksacademy.org.uk::c40bd2cf-6926-4fb2-9c16-4e8d47e60686" providerId="AD" clId="Web-{F882C671-E0E8-494F-351C-6473A255C8A0}" dt="2020-05-21T10:43:27.972" v="2"/>
          <ac:picMkLst>
            <pc:docMk/>
            <pc:sldMk cId="1076851096" sldId="257"/>
            <ac:picMk id="12" creationId="{87329697-7041-452D-B79A-8D4003DB9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709A-949D-4216-833B-4B3DAC54F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92307-8FFB-4F38-B8D0-5504EF84B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1B8F-93B0-4681-99F0-26848CF3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04CDF-93A9-45D6-91F1-63CC7DDD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0002-191F-4894-99E8-D9027D8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E9B3-559E-483B-AFFF-7C9BFF9D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4C246-76B3-4990-8D71-B13E910B1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E322-DE0E-4A3E-9A08-FAE9CC60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13AF-36E3-460F-9F14-31DB1D14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20DB-0CC0-45F1-9E97-F21721C7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5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6C8F5-CC23-4870-9690-764FA9034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354A5-5E61-4278-B3EB-BAC04C859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C043-B335-449B-A747-E2CD35E8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0490-96B2-48BD-BD85-AB3365A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5E4-EDAA-4C10-9DE5-2089365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42A8-823A-4914-B0AD-D6369B7C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0D32-D6A7-489C-850D-CBB3DE6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73FD9-8226-4831-8F5D-C5940747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BE5FC-EC9E-459B-AD1C-168659F3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EA46-FB55-4E0C-B198-D8BEA589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A0EA-2CBF-45EA-A3C8-20871CFB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402A9-5093-4ADC-9397-CBB4FCA4B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3CE2-A37F-4D64-9734-CDCC12AC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3A46-56FC-4F6F-AB02-9E70B72F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E91F-3FAE-4E27-AC39-F9DBFAD3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4307-3775-42CC-B2DE-3F71B47C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8B0E-C1FC-40DE-8A70-6FCA06180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6B8F7-2389-4028-B5F6-13C8718E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EE0E9-2CA4-4FB7-8ADC-044B3F0E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F1C57-81FD-4F1A-813E-D8211B5A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2DBCE-5BE6-4856-93FA-75DC7EA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546A-367F-4A6B-887F-612375E4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011E5-069F-46B8-9166-620E9C40D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D2787-9F39-4509-B61F-D97EF8551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D471E-F950-4D65-8F26-DDED3F06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F1868-B525-46F8-A57A-4318FFC2A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25FD94-F453-4383-BA20-3F8B06F3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14CEA-9414-4BBB-B72F-76400D22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A11DA-E95C-45ED-8010-51BDCCFA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5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359B-40BE-424E-8E8B-0CF2485F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2BCBA-B40B-49F6-9A47-6832B250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ED956-1CDB-4C5D-B204-5BB29073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39236-7703-4B0D-AFFF-D2F5C15A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2DCA9-3E98-4303-8CC2-078B8504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54E0C-970C-4337-8499-105D96AA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BF332-F1D6-40D1-A349-A15F3155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DEDB-8E14-451F-BE24-7F2150BC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7EA4-2CD5-4DAA-B56D-5F13FDBB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CD65E-EFC3-415C-8E1A-753D2C6DB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1D8D4-8E34-4416-8CF5-6D6FE1DF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86B55-3458-4882-B8ED-802F1BE9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CE96B-E8BE-451A-942C-014E520B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1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A91-90D5-4BC4-999E-E5A07EE1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E1780-CF30-4A8C-9D59-CC2A641A0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3E953-5313-4B08-B7AF-F2A59A863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A9DED-2496-40DA-BE22-1BCA597A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C0983-121A-4EF0-A82D-007BE07C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06113-0E37-4843-B005-A7B58B82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1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37D96-D53A-4C31-BF02-830C437F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4CAA-B607-4124-BF50-4541F4FFF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EA712-3EA3-4196-ABC7-0BC73288B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7D9E-D76F-4335-9766-4701EC3CD447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05199-A94F-472F-89BE-1A902F30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DB13-7885-4B8A-B403-0B16BDC8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5C73-AE7E-4DBE-BF8A-3E59797BD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2684822-C62E-49C7-8CFA-8DA248743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63" y="5142847"/>
            <a:ext cx="2725882" cy="1715804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A75565-2B6F-4405-B110-7ABD805F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62" y="4268111"/>
            <a:ext cx="3124200" cy="884868"/>
          </a:xfrm>
          <a:prstGeom prst="rect">
            <a:avLst/>
          </a:prstGeom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79C554CA-19FD-4E29-A83A-CC718414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Higher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Summer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428D1CCA-4E6E-493C-A0FD-7837C9F3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54075"/>
            <a:ext cx="3220278" cy="165058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Big idea: Geometry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u="sng" dirty="0">
                <a:latin typeface="Calibri" panose="020F0502020204030204" pitchFamily="34" charset="0"/>
              </a:rPr>
              <a:t>Key skills: </a:t>
            </a:r>
            <a:endParaRPr kumimoji="0" lang="en-GB" altLang="en-US" sz="1600" b="1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Investigate 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3D solids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Perform and describe transformations: Rotation, Reflection, Translation, Enlargement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Perform and describe co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mbined transformations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Bear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ings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Constructions</a:t>
            </a:r>
            <a:endParaRPr kumimoji="0" lang="en-GB" altLang="en-US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A6D723F1-93A2-491F-885B-7E61F8A4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"/>
            <a:ext cx="5118100" cy="3313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D2EA5608-808C-4E06-A5FE-35F12B00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27099"/>
            <a:ext cx="5118100" cy="66503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latin typeface="Arial" panose="020B0604020202020204" pitchFamily="34" charset="0"/>
              </a:rPr>
              <a:t>Coordinates, Angle, Mirror lines, Scaling, Turning, Reflection, Rotation, Enlargement, Translation, Centre of Enlargement, Arcs, Compass, Protractor, Bisector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53168AA-910C-4A70-9D1D-0D928A86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81" y="0"/>
            <a:ext cx="1244519" cy="6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BDDF37-C4CE-481B-BBA6-1C4E89FCC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355" y="1155931"/>
            <a:ext cx="3790871" cy="1480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22B17-734F-4C1F-B665-9EFA8AD66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501" y="2688086"/>
            <a:ext cx="3647438" cy="1659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88213-0C3B-4A39-BFAF-84939573C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506" y="1207451"/>
            <a:ext cx="4117436" cy="1330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69257-57A1-4A4B-8898-1C7AEBA23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727" y="2639823"/>
            <a:ext cx="4625155" cy="2512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E6DE1-2CEF-44C4-BDCE-AE431D81A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3751" y="5294002"/>
            <a:ext cx="4167575" cy="1289755"/>
          </a:xfrm>
          <a:prstGeom prst="rect">
            <a:avLst/>
          </a:prstGeom>
        </p:spPr>
      </p:pic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63DEEC4E-9AA6-4459-8B5A-FB66A0133D5C}"/>
              </a:ext>
            </a:extLst>
          </p:cNvPr>
          <p:cNvSpPr/>
          <p:nvPr/>
        </p:nvSpPr>
        <p:spPr>
          <a:xfrm>
            <a:off x="7402106" y="4265397"/>
            <a:ext cx="660917" cy="138503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3C39A6-9CC1-4C0C-AFCB-8BCE951245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43017"/>
            <a:ext cx="2787528" cy="2653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5D387-0EF2-42D9-A4BD-B671909DB5E8}"/>
              </a:ext>
            </a:extLst>
          </p:cNvPr>
          <p:cNvSpPr txBox="1"/>
          <p:nvPr/>
        </p:nvSpPr>
        <p:spPr>
          <a:xfrm>
            <a:off x="0" y="2511339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MUST KNOW FORMULAS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B50AC6A-B866-46E6-9BE8-144D6042A69E}"/>
              </a:ext>
            </a:extLst>
          </p:cNvPr>
          <p:cNvSpPr/>
          <p:nvPr/>
        </p:nvSpPr>
        <p:spPr>
          <a:xfrm>
            <a:off x="894521" y="2823601"/>
            <a:ext cx="225287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B63852-54FC-4F55-B889-5A056C14C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86" y="5627318"/>
            <a:ext cx="3435927" cy="12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id="{7172C0C0-EC4C-4301-AB3E-A726A97C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Higher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Summer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11C3E0E0-2554-4A52-B379-08F611DA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54075"/>
            <a:ext cx="3220278" cy="165058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Big idea: Geometry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u="sng" dirty="0">
                <a:latin typeface="Calibri" panose="020F0502020204030204" pitchFamily="34" charset="0"/>
              </a:rPr>
              <a:t>Key skills: </a:t>
            </a:r>
            <a:endParaRPr kumimoji="0" lang="en-GB" altLang="en-US" sz="1600" b="1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Investigate 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3D solids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Perform and describe transformations: Rotation, Reflection, Translation, Enlargement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Perform and describe co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mbined transformations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Bear</a:t>
            </a: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ings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Constructions</a:t>
            </a:r>
            <a:endParaRPr kumimoji="0" lang="en-GB" altLang="en-US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E606173B-76A9-446C-BBD4-8B46786E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"/>
            <a:ext cx="5118100" cy="3313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FB09DDB-6BC0-48E8-8917-4C04B26A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27099"/>
            <a:ext cx="5118100" cy="66503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dirty="0">
                <a:latin typeface="Arial" panose="020B0604020202020204" pitchFamily="34" charset="0"/>
              </a:rPr>
              <a:t>Coordinates, Angle, Mirror lines, Scaling, Turning, Reflection, Rotation, Enlargement, Translation, Centre of Enlargement, Arcs, Compass, Protractor, Bisector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C046A459-1741-40CB-99D5-77889F3F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81" y="0"/>
            <a:ext cx="1244519" cy="6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C3A1F3-1CD9-4471-B592-C894B1AB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11" y="1147654"/>
            <a:ext cx="4477377" cy="173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1B8DB-3C66-4F18-B9D5-1E5282BA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" y="5528997"/>
            <a:ext cx="4487142" cy="969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DFB2E7-F2F0-4F24-85FC-CFE36CC49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3182"/>
            <a:ext cx="4482812" cy="2279939"/>
          </a:xfrm>
          <a:prstGeom prst="rect">
            <a:avLst/>
          </a:prstGeom>
        </p:spPr>
      </p:pic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8D2EF19-7007-4190-8613-ADE3022F6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718" y="1143766"/>
            <a:ext cx="3652404" cy="1868832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AB8A81E7-A27C-4A26-8982-49092262C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475" y="662853"/>
            <a:ext cx="2911186" cy="44074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CAE290B-B9CD-4797-9CDE-E3C94032F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3080052"/>
            <a:ext cx="5773881" cy="498737"/>
          </a:xfrm>
          <a:prstGeom prst="rect">
            <a:avLst/>
          </a:prstGeom>
        </p:spPr>
      </p:pic>
      <p:pic>
        <p:nvPicPr>
          <p:cNvPr id="15" name="Picture 15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E53D47AB-89AF-4725-8C8A-6FB2B3E419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1946" y="5290995"/>
            <a:ext cx="3946813" cy="1047170"/>
          </a:xfrm>
          <a:prstGeom prst="rect">
            <a:avLst/>
          </a:prstGeom>
        </p:spPr>
      </p:pic>
      <p:pic>
        <p:nvPicPr>
          <p:cNvPr id="16" name="Picture 16" descr="A picture containing clock, holding, skiing, room&#10;&#10;Description generated with very high confidence">
            <a:extLst>
              <a:ext uri="{FF2B5EF4-FFF2-40B4-BE49-F238E27FC236}">
                <a16:creationId xmlns:a16="http://schemas.microsoft.com/office/drawing/2014/main" id="{95A0B79A-E7A2-425C-A827-F2F110FEA1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5126" y="3890209"/>
            <a:ext cx="3574473" cy="1086490"/>
          </a:xfrm>
          <a:prstGeom prst="rect">
            <a:avLst/>
          </a:prstGeom>
        </p:spPr>
      </p:pic>
      <p:pic>
        <p:nvPicPr>
          <p:cNvPr id="14" name="Picture 1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EB2E15A7-670D-4F88-A8C9-528D2615A8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5241" y="4223484"/>
            <a:ext cx="4068040" cy="878873"/>
          </a:xfrm>
          <a:prstGeom prst="rect">
            <a:avLst/>
          </a:prstGeom>
        </p:spPr>
      </p:pic>
      <p:pic>
        <p:nvPicPr>
          <p:cNvPr id="17" name="Picture 17" descr="A screenshot of a person&#10;&#10;Description generated with high confidence">
            <a:extLst>
              <a:ext uri="{FF2B5EF4-FFF2-40B4-BE49-F238E27FC236}">
                <a16:creationId xmlns:a16="http://schemas.microsoft.com/office/drawing/2014/main" id="{2689612A-85D9-4FBA-BBC6-C58C7C1AF5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5127" y="5011999"/>
            <a:ext cx="3687040" cy="1518570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7329697-7041-452D-B79A-8D4003DB971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0351" r="315" b="-1754"/>
          <a:stretch/>
        </p:blipFill>
        <p:spPr>
          <a:xfrm>
            <a:off x="4239491" y="3646489"/>
            <a:ext cx="4431730" cy="4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A09BDE34CEA459B72E7363C60DE09" ma:contentTypeVersion="4" ma:contentTypeDescription="Create a new document." ma:contentTypeScope="" ma:versionID="7fc9af19a226671ecc65e3100aea79f4">
  <xsd:schema xmlns:xsd="http://www.w3.org/2001/XMLSchema" xmlns:xs="http://www.w3.org/2001/XMLSchema" xmlns:p="http://schemas.microsoft.com/office/2006/metadata/properties" xmlns:ns2="f3c98497-8600-4157-8d87-dca5408c3057" targetNamespace="http://schemas.microsoft.com/office/2006/metadata/properties" ma:root="true" ma:fieldsID="e6cfca2ae350d31dc0148770440bedd9" ns2:_="">
    <xsd:import namespace="f3c98497-8600-4157-8d87-dca5408c3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8497-8600-4157-8d87-dca5408c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B6A4E-2BB2-4398-8E64-67235CDC3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52372-772B-4102-BB37-B25F2EE656FD}">
  <ds:schemaRefs>
    <ds:schemaRef ds:uri="http://schemas.microsoft.com/office/2006/documentManagement/types"/>
    <ds:schemaRef ds:uri="http://purl.org/dc/elements/1.1/"/>
    <ds:schemaRef ds:uri="2ebc1a8e-6ab2-4efc-9574-003d080ada95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faf5d8ea-68d8-4fda-bc32-9afafc5fa2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1C9E47-AE13-4F17-BCC2-99EC7D659AA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171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Smith</dc:creator>
  <cp:lastModifiedBy>kerwin warsop</cp:lastModifiedBy>
  <cp:revision>92</cp:revision>
  <dcterms:created xsi:type="dcterms:W3CDTF">2020-05-19T16:05:45Z</dcterms:created>
  <dcterms:modified xsi:type="dcterms:W3CDTF">2020-05-22T12:16:15Z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0x010100462A09BDE34CEA459B72E7363C60DE09</vt:lpwstr>
  </property>
</Properties>
</file>