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Foundation Autumn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809" y="18709"/>
            <a:ext cx="892471" cy="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-1" y="854076"/>
            <a:ext cx="1689338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Expanding and Factorising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Changing the Subject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1"/>
            <a:ext cx="5118100" cy="30200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3914" y="2194216"/>
            <a:ext cx="1689338" cy="1033825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Expand, Simplify, Coefficient,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Factorise, Terms, Brackets, Like Terms, Quadratic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DEDCCE-9350-4E77-BD0C-2941985F0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07" y="827156"/>
            <a:ext cx="4818762" cy="2682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3287B4-C9B4-4244-848A-0277AD840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28" y="309876"/>
            <a:ext cx="5019109" cy="2146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74C3E2-74B6-4F75-A0C2-588622572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58" y="4876341"/>
            <a:ext cx="6342815" cy="1722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E0864F-BBEE-4DC1-AB09-92C98E974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12" y="2464073"/>
            <a:ext cx="4729531" cy="23317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75451E-2569-478C-8492-8B4A7AFD0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7" y="3629959"/>
            <a:ext cx="5298587" cy="28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Foundation Autumn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90" y="65015"/>
            <a:ext cx="1135310" cy="3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0"/>
            <a:ext cx="5118100" cy="260059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D56DE4A8-1291-4F16-BE0E-B11FDB51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54076"/>
            <a:ext cx="1689338" cy="1108948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Expanding and Factorising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Changing the Subject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E71F3AA2-FD49-4C47-8D9B-9EEF02B2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166" y="860863"/>
            <a:ext cx="2353658" cy="1102161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Input, Output, Expression, Coefficient, Evaluate, Functions, Inverse Substitute, Rearrange, Solving,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C81A10-EFD5-4A30-8B8C-F5211C4F0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525"/>
            <a:ext cx="5982746" cy="26012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283B71-72A0-4128-8162-2A9C4855E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59" y="576561"/>
            <a:ext cx="6244429" cy="34658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F0FA3C-4C22-40E8-A593-714B99744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59" y="4163868"/>
            <a:ext cx="6144408" cy="24675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EDCA09-097E-40E6-B620-769CD7C70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" y="4718120"/>
            <a:ext cx="5639587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2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111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20</cp:revision>
  <dcterms:created xsi:type="dcterms:W3CDTF">2020-01-27T20:54:26Z</dcterms:created>
  <dcterms:modified xsi:type="dcterms:W3CDTF">2020-11-13T10:09:50Z</dcterms:modified>
</cp:coreProperties>
</file>