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ise Smith" userId="c40bd2cf-6926-4fb2-9c16-4e8d47e60686" providerId="ADAL" clId="{7BE224C7-8725-4560-B9C9-313E62F6231F}"/>
    <pc:docChg chg="custSel modSld">
      <pc:chgData name="Eloise Smith" userId="c40bd2cf-6926-4fb2-9c16-4e8d47e60686" providerId="ADAL" clId="{7BE224C7-8725-4560-B9C9-313E62F6231F}" dt="2020-05-22T11:49:27.788" v="410" actId="1076"/>
      <pc:docMkLst>
        <pc:docMk/>
      </pc:docMkLst>
      <pc:sldChg chg="addSp modSp">
        <pc:chgData name="Eloise Smith" userId="c40bd2cf-6926-4fb2-9c16-4e8d47e60686" providerId="ADAL" clId="{7BE224C7-8725-4560-B9C9-313E62F6231F}" dt="2020-05-22T11:49:27.788" v="410" actId="1076"/>
        <pc:sldMkLst>
          <pc:docMk/>
          <pc:sldMk cId="530560802" sldId="256"/>
        </pc:sldMkLst>
        <pc:spChg chg="mod">
          <ac:chgData name="Eloise Smith" userId="c40bd2cf-6926-4fb2-9c16-4e8d47e60686" providerId="ADAL" clId="{7BE224C7-8725-4560-B9C9-313E62F6231F}" dt="2020-05-22T11:36:48.460" v="14" actId="14100"/>
          <ac:spMkLst>
            <pc:docMk/>
            <pc:sldMk cId="530560802" sldId="256"/>
            <ac:spMk id="4" creationId="{DEA9643C-84CE-4EC5-B7A0-9C040E28FD61}"/>
          </ac:spMkLst>
        </pc:spChg>
        <pc:spChg chg="mod">
          <ac:chgData name="Eloise Smith" userId="c40bd2cf-6926-4fb2-9c16-4e8d47e60686" providerId="ADAL" clId="{7BE224C7-8725-4560-B9C9-313E62F6231F}" dt="2020-05-22T11:48:08.748" v="397" actId="14100"/>
          <ac:spMkLst>
            <pc:docMk/>
            <pc:sldMk cId="530560802" sldId="256"/>
            <ac:spMk id="5" creationId="{59C83869-CE3B-4FBF-8281-7A4DC7E24E00}"/>
          </ac:spMkLst>
        </pc:spChg>
        <pc:spChg chg="mod">
          <ac:chgData name="Eloise Smith" userId="c40bd2cf-6926-4fb2-9c16-4e8d47e60686" providerId="ADAL" clId="{7BE224C7-8725-4560-B9C9-313E62F6231F}" dt="2020-05-22T11:35:40.159" v="7" actId="14100"/>
          <ac:spMkLst>
            <pc:docMk/>
            <pc:sldMk cId="530560802" sldId="256"/>
            <ac:spMk id="6" creationId="{D41FC9B5-F70E-4804-9891-8EDF726F91C0}"/>
          </ac:spMkLst>
        </pc:spChg>
        <pc:spChg chg="mod">
          <ac:chgData name="Eloise Smith" userId="c40bd2cf-6926-4fb2-9c16-4e8d47e60686" providerId="ADAL" clId="{7BE224C7-8725-4560-B9C9-313E62F6231F}" dt="2020-05-22T11:35:58.168" v="12" actId="14100"/>
          <ac:spMkLst>
            <pc:docMk/>
            <pc:sldMk cId="530560802" sldId="256"/>
            <ac:spMk id="7" creationId="{DBBB90D0-7376-4E98-9C1D-7A7382A903D4}"/>
          </ac:spMkLst>
        </pc:spChg>
        <pc:spChg chg="add mod">
          <ac:chgData name="Eloise Smith" userId="c40bd2cf-6926-4fb2-9c16-4e8d47e60686" providerId="ADAL" clId="{7BE224C7-8725-4560-B9C9-313E62F6231F}" dt="2020-05-22T11:49:27.788" v="410" actId="1076"/>
          <ac:spMkLst>
            <pc:docMk/>
            <pc:sldMk cId="530560802" sldId="256"/>
            <ac:spMk id="21" creationId="{4995CD3F-B7DA-492C-A14D-7D7B383E83DA}"/>
          </ac:spMkLst>
        </pc:spChg>
        <pc:picChg chg="add mod">
          <ac:chgData name="Eloise Smith" userId="c40bd2cf-6926-4fb2-9c16-4e8d47e60686" providerId="ADAL" clId="{7BE224C7-8725-4560-B9C9-313E62F6231F}" dt="2020-05-22T11:46:26.251" v="382" actId="1076"/>
          <ac:picMkLst>
            <pc:docMk/>
            <pc:sldMk cId="530560802" sldId="256"/>
            <ac:picMk id="10" creationId="{244FCA12-A0F1-4FC0-9081-91575951B93A}"/>
          </ac:picMkLst>
        </pc:picChg>
        <pc:picChg chg="add mod">
          <ac:chgData name="Eloise Smith" userId="c40bd2cf-6926-4fb2-9c16-4e8d47e60686" providerId="ADAL" clId="{7BE224C7-8725-4560-B9C9-313E62F6231F}" dt="2020-05-22T11:46:30.807" v="384" actId="1076"/>
          <ac:picMkLst>
            <pc:docMk/>
            <pc:sldMk cId="530560802" sldId="256"/>
            <ac:picMk id="11" creationId="{37F883C6-C89C-4882-A5DB-A3D0A789D08F}"/>
          </ac:picMkLst>
        </pc:picChg>
        <pc:picChg chg="add mod">
          <ac:chgData name="Eloise Smith" userId="c40bd2cf-6926-4fb2-9c16-4e8d47e60686" providerId="ADAL" clId="{7BE224C7-8725-4560-B9C9-313E62F6231F}" dt="2020-05-22T11:46:35.239" v="386" actId="1076"/>
          <ac:picMkLst>
            <pc:docMk/>
            <pc:sldMk cId="530560802" sldId="256"/>
            <ac:picMk id="12" creationId="{E34451F8-EF23-436E-9E45-A1A070CCCD8A}"/>
          </ac:picMkLst>
        </pc:picChg>
        <pc:picChg chg="add mod">
          <ac:chgData name="Eloise Smith" userId="c40bd2cf-6926-4fb2-9c16-4e8d47e60686" providerId="ADAL" clId="{7BE224C7-8725-4560-B9C9-313E62F6231F}" dt="2020-05-22T11:43:56.120" v="68" actId="1076"/>
          <ac:picMkLst>
            <pc:docMk/>
            <pc:sldMk cId="530560802" sldId="256"/>
            <ac:picMk id="13" creationId="{DA048131-165F-49A4-BD8A-B3D72C8A27FD}"/>
          </ac:picMkLst>
        </pc:picChg>
        <pc:picChg chg="add mod">
          <ac:chgData name="Eloise Smith" userId="c40bd2cf-6926-4fb2-9c16-4e8d47e60686" providerId="ADAL" clId="{7BE224C7-8725-4560-B9C9-313E62F6231F}" dt="2020-05-22T11:43:57.743" v="69" actId="1076"/>
          <ac:picMkLst>
            <pc:docMk/>
            <pc:sldMk cId="530560802" sldId="256"/>
            <ac:picMk id="14" creationId="{78246E82-E8FC-488E-A32A-E581579DA5D6}"/>
          </ac:picMkLst>
        </pc:picChg>
        <pc:picChg chg="add mod">
          <ac:chgData name="Eloise Smith" userId="c40bd2cf-6926-4fb2-9c16-4e8d47e60686" providerId="ADAL" clId="{7BE224C7-8725-4560-B9C9-313E62F6231F}" dt="2020-05-22T11:44:43.752" v="73" actId="1076"/>
          <ac:picMkLst>
            <pc:docMk/>
            <pc:sldMk cId="530560802" sldId="256"/>
            <ac:picMk id="15" creationId="{CC9FB980-24F1-45C5-A76B-BFEC91C72AA6}"/>
          </ac:picMkLst>
        </pc:picChg>
        <pc:picChg chg="add mod">
          <ac:chgData name="Eloise Smith" userId="c40bd2cf-6926-4fb2-9c16-4e8d47e60686" providerId="ADAL" clId="{7BE224C7-8725-4560-B9C9-313E62F6231F}" dt="2020-05-22T11:47:51.083" v="393" actId="14100"/>
          <ac:picMkLst>
            <pc:docMk/>
            <pc:sldMk cId="530560802" sldId="256"/>
            <ac:picMk id="16" creationId="{008B6FD8-D8AB-4A15-AB43-CF9AC1CBE1E7}"/>
          </ac:picMkLst>
        </pc:picChg>
        <pc:picChg chg="add mod">
          <ac:chgData name="Eloise Smith" userId="c40bd2cf-6926-4fb2-9c16-4e8d47e60686" providerId="ADAL" clId="{7BE224C7-8725-4560-B9C9-313E62F6231F}" dt="2020-05-22T11:44:19.992" v="72" actId="1076"/>
          <ac:picMkLst>
            <pc:docMk/>
            <pc:sldMk cId="530560802" sldId="256"/>
            <ac:picMk id="17" creationId="{623B4B24-07EC-45FF-BA80-9A4FA9E713AE}"/>
          </ac:picMkLst>
        </pc:picChg>
        <pc:picChg chg="add mod">
          <ac:chgData name="Eloise Smith" userId="c40bd2cf-6926-4fb2-9c16-4e8d47e60686" providerId="ADAL" clId="{7BE224C7-8725-4560-B9C9-313E62F6231F}" dt="2020-05-22T11:44:47.187" v="75" actId="1076"/>
          <ac:picMkLst>
            <pc:docMk/>
            <pc:sldMk cId="530560802" sldId="256"/>
            <ac:picMk id="18" creationId="{65186FDA-DC20-4B48-9DD9-12EBD1F4DBB3}"/>
          </ac:picMkLst>
        </pc:picChg>
        <pc:picChg chg="add mod">
          <ac:chgData name="Eloise Smith" userId="c40bd2cf-6926-4fb2-9c16-4e8d47e60686" providerId="ADAL" clId="{7BE224C7-8725-4560-B9C9-313E62F6231F}" dt="2020-05-22T11:47:43.267" v="392" actId="1076"/>
          <ac:picMkLst>
            <pc:docMk/>
            <pc:sldMk cId="530560802" sldId="256"/>
            <ac:picMk id="19" creationId="{FF557AC5-5B1E-41BB-8352-1EACEF901115}"/>
          </ac:picMkLst>
        </pc:picChg>
        <pc:picChg chg="add mod">
          <ac:chgData name="Eloise Smith" userId="c40bd2cf-6926-4fb2-9c16-4e8d47e60686" providerId="ADAL" clId="{7BE224C7-8725-4560-B9C9-313E62F6231F}" dt="2020-05-22T11:48:56.212" v="401" actId="1076"/>
          <ac:picMkLst>
            <pc:docMk/>
            <pc:sldMk cId="530560802" sldId="256"/>
            <ac:picMk id="20" creationId="{6A706D92-4D35-4DD3-B0A1-494DCDD2A1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5BE8-BAB6-4B25-BED9-5CC80435E9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6D984-BEC2-4E1E-A233-DE8813493D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C8224-DAB1-4F6C-A3B7-28BA4F55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AD7D1-BEB9-4844-99CA-F8BD1805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A07C94-843E-409A-8227-3152F3C12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05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E787D-E3D3-4762-9EA8-DD576F5E3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1E5050-71E8-45BA-8959-C10CCA7A7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56815-4A8E-409F-87B9-3C5A2F5D2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2C278-A0C9-4D76-A37B-B411009B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386B2-7AE9-4755-8DCA-8D5ED029C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60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F8E32B-3493-4ACC-90DD-1B4E19B09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ADCD8-2EB0-490D-9C87-A79D607A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55480-BA2D-47EC-883A-8808E8AF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6CB2D-6626-4BE0-A9CC-1C8B267B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11B73-1A79-49B5-A62B-CE5867C1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97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D414-F5BA-420C-8483-925F9F2A4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EBA0E-331F-4CA0-9EB0-F5BFAA812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F2D39-2126-450C-A7DF-DD756099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2E378-708F-4BB0-B8AC-F4D9C73A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90BF-ACA3-465A-A0BD-9A734F55B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9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2C714-4EB5-4A09-8CA3-0410E57E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69AF86-6505-4824-AACD-4C64254D2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19673-5EFC-4F4F-B655-A96A2726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0188D-0717-40AB-A053-B7D7D95F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8BA3-897B-40D4-8637-B78D21EEE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83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C907D-E4BA-4114-AE9E-E010DFAE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57AF2-E4A1-46DF-93C7-2E9482F87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CB682-DF11-44A2-8B74-D7B01C0BC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14381D-107B-43F6-9E83-F87A57934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EB6AD-16EE-44F4-801B-CA0E42425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464FCE-78B2-4FA0-BF6C-50E801E48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2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AC11-C372-473B-B3AB-AB004739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8D7C3-4172-4BB1-AC5D-2904C2E7D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9217B-6C4A-4558-860E-BD8433F27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80D78F-E176-4E6F-B853-B5FC614B2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D526A-D126-4B2C-9905-503A10C64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2B4A3A-D4D7-4C8D-8268-1A8284CF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2FCA4D-F0DF-4EBE-9F86-FCD1B15D4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A9C7B-4E92-4844-9710-352D58E3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8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9BA6-B91A-4B3C-B5D2-0171F3F50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BEF9BA-479F-412F-9C4B-EC254084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5CA76-42C7-44C4-86C6-150D4EB8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54D142-15C3-468B-8096-C57F29322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86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6198B-2363-4F86-9905-240D1B1E0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ACDD0C-F8F4-46E1-81E9-F1495E6ED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263DD-BC05-4DB0-BF37-8AEF8A8A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02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F3ED7-2029-47FC-BE24-E05C7281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16DAA-3A72-4788-827B-4450917AC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078EFF-DF09-4F88-9722-04E448540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2B5B0-84ED-47BF-B8B3-C0B14B80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E66AC-72B0-4293-BEE5-0C922C772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0B967-956B-4253-9077-AA65072FE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05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012A-F86C-49F3-9FEE-E4AAB8BE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04DF2-A704-4441-B1C7-AD0DE9F7A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0C677-3746-453B-A92F-7D2227949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2E03F-0484-4DDD-AB91-454F72B84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F55A-CB88-4053-A08D-B0DB6886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792B0-0464-4B18-B40B-E06E8CAC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36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D173AF-0660-49B8-A4AA-AD388BCD4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2A264-1F51-4560-84B3-4E8B810FC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9595A-FACD-44ED-A896-D1BDCDAD6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96645-D4FF-4E80-8F67-B67EDD7ECD43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5A1E9-ABF3-46D8-985C-6E0F6272E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87206-39BD-4BF1-8D5A-B3DC9E08F8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C0100-5082-41E8-9A0A-26E6EEB4E6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63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>
            <a:extLst>
              <a:ext uri="{FF2B5EF4-FFF2-40B4-BE49-F238E27FC236}">
                <a16:creationId xmlns:a16="http://schemas.microsoft.com/office/drawing/2014/main" id="{DEA9643C-84CE-4EC5-B7A0-9C040E28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687763" cy="665029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</a:t>
            </a:r>
            <a:r>
              <a:rPr lang="en-GB" alt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Higher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Summer Term 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59C83869-CE3B-4FBF-8281-7A4DC7E24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65028"/>
            <a:ext cx="3687763" cy="1388987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Big idea: ALGEBRA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="1" u="sng" dirty="0">
                <a:latin typeface="Calibri" panose="020F0502020204030204" pitchFamily="34" charset="0"/>
              </a:rPr>
              <a:t>Key skills: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GB" altLang="en-US" sz="14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Use Straigh</a:t>
            </a:r>
            <a:r>
              <a:rPr lang="en-GB" altLang="en-US" sz="1400" dirty="0">
                <a:latin typeface="Calibri" panose="020F0502020204030204" pitchFamily="34" charset="0"/>
              </a:rPr>
              <a:t>t line graphs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altLang="en-US" sz="1400" dirty="0">
                <a:latin typeface="Calibri" panose="020F0502020204030204" pitchFamily="34" charset="0"/>
              </a:rPr>
              <a:t>Quadratic graphs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altLang="en-US" sz="1400" dirty="0">
                <a:latin typeface="Calibri" panose="020F0502020204030204" pitchFamily="34" charset="0"/>
              </a:rPr>
              <a:t>Reciprocal graphs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GB" altLang="en-US" sz="1400" dirty="0">
                <a:latin typeface="Calibri" panose="020F0502020204030204" pitchFamily="34" charset="0"/>
              </a:rPr>
              <a:t>Real life graphs 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GB" altLang="en-US" sz="1400" b="1" u="sng" dirty="0">
              <a:latin typeface="Calibri" panose="020F0502020204030204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n-GB" altLang="en-US" sz="1400" b="1" i="0" u="sng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D41FC9B5-F70E-4804-9891-8EDF726F9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5348" y="-1"/>
            <a:ext cx="2662443" cy="665030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DBBB90D0-7376-4E98-9C1D-7A7382A90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043" y="0"/>
            <a:ext cx="4501487" cy="665031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sng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dirty="0">
                <a:latin typeface="Calibri" panose="020F0502020204030204" pitchFamily="34" charset="0"/>
              </a:rPr>
              <a:t>Coordinates, Ratio, Currency, Conversion, Direct &amp; Inverse Proportion, Indices, Reciprocal, Axes, Table of Val</a:t>
            </a:r>
            <a:r>
              <a:rPr kumimoji="0" lang="en-GB" altLang="en-US" sz="12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ues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B0316AFC-A60D-4A3D-A954-506A13C1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481" y="0"/>
            <a:ext cx="1244519" cy="66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4FCA12-A0F1-4FC0-9081-91575951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285" y="2211591"/>
            <a:ext cx="3842991" cy="2008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F883C6-C89C-4882-A5DB-A3D0A789D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4" y="4220123"/>
            <a:ext cx="3567015" cy="384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4451F8-EF23-436E-9E45-A1A070CCCD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62561"/>
            <a:ext cx="3567016" cy="1260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048131-165F-49A4-BD8A-B3D72C8A2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4547" y="1039126"/>
            <a:ext cx="4504239" cy="20095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246E82-E8FC-488E-A32A-E581579DA5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5571" y="1139167"/>
            <a:ext cx="3912345" cy="20095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9FB980-24F1-45C5-A76B-BFEC91C72A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5348" y="3401891"/>
            <a:ext cx="4434278" cy="17322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8B6FD8-D8AB-4A15-AB43-CF9AC1CBE1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2375" y="3284784"/>
            <a:ext cx="4179625" cy="2669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23B4B24-07EC-45FF-BA80-9A4FA9E713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16569" y="697309"/>
            <a:ext cx="5657850" cy="4095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186FDA-DC20-4B48-9DD9-12EBD1F4DB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84625" y="3041638"/>
            <a:ext cx="3609975" cy="3714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557AC5-5B1E-41BB-8352-1EACEF90111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12375" y="3590062"/>
            <a:ext cx="4179625" cy="24949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A706D92-4D35-4DD3-B0A1-494DCDD2A1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58153" y="5172491"/>
            <a:ext cx="4361473" cy="1628084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4995CD3F-B7DA-492C-A14D-7D7B383E83DA}"/>
              </a:ext>
            </a:extLst>
          </p:cNvPr>
          <p:cNvSpPr/>
          <p:nvPr/>
        </p:nvSpPr>
        <p:spPr>
          <a:xfrm rot="3637204">
            <a:off x="8104085" y="5539125"/>
            <a:ext cx="248771" cy="71906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56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3">
            <a:extLst>
              <a:ext uri="{FF2B5EF4-FFF2-40B4-BE49-F238E27FC236}">
                <a16:creationId xmlns:a16="http://schemas.microsoft.com/office/drawing/2014/main" id="{DEA9643C-84CE-4EC5-B7A0-9C040E28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"/>
            <a:ext cx="3687763" cy="649356"/>
          </a:xfrm>
          <a:prstGeom prst="rect">
            <a:avLst/>
          </a:prstGeom>
          <a:solidFill>
            <a:srgbClr val="993366"/>
          </a:solidFill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Knowledge Organiser: Mathematics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Year 9 </a:t>
            </a:r>
            <a:r>
              <a:rPr lang="en-GB" alt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Higher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 Summer Term 1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59C83869-CE3B-4FBF-8281-7A4DC7E24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16" y="649357"/>
            <a:ext cx="3701379" cy="1178977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Big idea: GEOMETRY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b="1" u="sng" dirty="0">
                <a:latin typeface="Calibri" panose="020F0502020204030204" pitchFamily="34" charset="0"/>
              </a:rPr>
              <a:t>Key skills: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Calculate areas</a:t>
            </a:r>
            <a:r>
              <a:rPr lang="en-GB" altLang="en-US" sz="1200" dirty="0">
                <a:latin typeface="Calibri" panose="020F0502020204030204" pitchFamily="34" charset="0"/>
              </a:rPr>
              <a:t> of 2D shapes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i="0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</a:rPr>
              <a:t>Calculate surface area of 3D shapes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dirty="0">
                <a:latin typeface="Calibri" panose="020F0502020204030204" pitchFamily="34" charset="0"/>
              </a:rPr>
              <a:t>Calculate volume of 3D shapes – including pyramids </a:t>
            </a:r>
            <a:endParaRPr kumimoji="0" lang="en-GB" altLang="en-US" sz="1200" i="0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27">
            <a:extLst>
              <a:ext uri="{FF2B5EF4-FFF2-40B4-BE49-F238E27FC236}">
                <a16:creationId xmlns:a16="http://schemas.microsoft.com/office/drawing/2014/main" id="{D41FC9B5-F70E-4804-9891-8EDF726F9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1"/>
            <a:ext cx="5118100" cy="331304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Suggested websites: Maths Genie, Save My Exam and Corbett Maths</a:t>
            </a:r>
            <a:endParaRPr kumimoji="0" lang="en-US" alt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DBBB90D0-7376-4E98-9C1D-7A7382A90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16" y="1828334"/>
            <a:ext cx="3701379" cy="665031"/>
          </a:xfrm>
          <a:prstGeom prst="rect">
            <a:avLst/>
          </a:prstGeom>
          <a:noFill/>
          <a:ln w="25400" algn="ctr">
            <a:solidFill>
              <a:srgbClr val="73264D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sng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Key Vocabulary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200" dirty="0">
                <a:latin typeface="Calibri" panose="020F0502020204030204" pitchFamily="34" charset="0"/>
              </a:rPr>
              <a:t>Perpendicular, Height, Length, Circumference, Diameter, Radius, Segment, Sector</a:t>
            </a: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id="{B0316AFC-A60D-4A3D-A954-506A13C1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815" y="1"/>
            <a:ext cx="1215185" cy="64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EFD7DD-FD95-443B-870B-D43513C73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084" y="505673"/>
            <a:ext cx="2001918" cy="19059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FCD183-C7B5-44FE-A170-554132CC0C6D}"/>
              </a:ext>
            </a:extLst>
          </p:cNvPr>
          <p:cNvSpPr txBox="1"/>
          <p:nvPr/>
        </p:nvSpPr>
        <p:spPr>
          <a:xfrm>
            <a:off x="6439492" y="505673"/>
            <a:ext cx="2554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MUST KNOW FORMULAS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60F1512-84AB-4AAE-8195-555DD832415C}"/>
              </a:ext>
            </a:extLst>
          </p:cNvPr>
          <p:cNvSpPr/>
          <p:nvPr/>
        </p:nvSpPr>
        <p:spPr>
          <a:xfrm>
            <a:off x="7272885" y="812520"/>
            <a:ext cx="221862" cy="30929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D64CEB-9EAA-4ABF-A569-C595469DA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324" y="446520"/>
            <a:ext cx="2208948" cy="1964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333E2-B8EF-4BAC-BA1E-5D6EA996B5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8272" y="1263750"/>
            <a:ext cx="2514812" cy="11479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544EC2-E901-4834-A73D-EA760EADA2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616" y="2499974"/>
            <a:ext cx="4028661" cy="21413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CD9E3D1-7899-4A75-A1AD-0C80BB4463CD}"/>
              </a:ext>
            </a:extLst>
          </p:cNvPr>
          <p:cNvSpPr/>
          <p:nvPr/>
        </p:nvSpPr>
        <p:spPr>
          <a:xfrm>
            <a:off x="3827463" y="453128"/>
            <a:ext cx="7120018" cy="2040238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D125E5C-14DB-406D-942E-368E9CB63D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149" y="2499974"/>
            <a:ext cx="4479235" cy="244321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5ED7C9-3EE0-4F3A-B1E9-D787BF015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15045" y="2499974"/>
            <a:ext cx="3737104" cy="231173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A72CE8-E100-483A-9A03-B96A6A3F25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3053" y="5119071"/>
            <a:ext cx="4880745" cy="1292409"/>
          </a:xfrm>
          <a:prstGeom prst="rect">
            <a:avLst/>
          </a:prstGeom>
        </p:spPr>
      </p:pic>
      <p:sp>
        <p:nvSpPr>
          <p:cNvPr id="23" name="Arrow: Down 22">
            <a:extLst>
              <a:ext uri="{FF2B5EF4-FFF2-40B4-BE49-F238E27FC236}">
                <a16:creationId xmlns:a16="http://schemas.microsoft.com/office/drawing/2014/main" id="{601B971B-1524-42AC-B179-CA5D55E6A338}"/>
              </a:ext>
            </a:extLst>
          </p:cNvPr>
          <p:cNvSpPr/>
          <p:nvPr/>
        </p:nvSpPr>
        <p:spPr>
          <a:xfrm rot="16200000">
            <a:off x="5570073" y="5696417"/>
            <a:ext cx="266228" cy="61847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B798247-098A-4D01-A794-DD35B27AA1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36237" y="4949800"/>
            <a:ext cx="59245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51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2A09BDE34CEA459B72E7363C60DE09" ma:contentTypeVersion="4" ma:contentTypeDescription="Create a new document." ma:contentTypeScope="" ma:versionID="7fc9af19a226671ecc65e3100aea79f4">
  <xsd:schema xmlns:xsd="http://www.w3.org/2001/XMLSchema" xmlns:xs="http://www.w3.org/2001/XMLSchema" xmlns:p="http://schemas.microsoft.com/office/2006/metadata/properties" xmlns:ns2="f3c98497-8600-4157-8d87-dca5408c3057" targetNamespace="http://schemas.microsoft.com/office/2006/metadata/properties" ma:root="true" ma:fieldsID="e6cfca2ae350d31dc0148770440bedd9" ns2:_="">
    <xsd:import namespace="f3c98497-8600-4157-8d87-dca5408c30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c98497-8600-4157-8d87-dca5408c30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585676-3239-4FD5-96F3-514D947DE3FA}">
  <ds:schemaRefs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2ebc1a8e-6ab2-4efc-9574-003d080ada95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faf5d8ea-68d8-4fda-bc32-9afafc5fa2e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330B3C-B67D-4B06-9309-81F4AF3C06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D30791-41AA-4304-B0D3-9069C25A2A1E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132</Words>
  <Application>Microsoft Office PowerPoint</Application>
  <PresentationFormat>Widescreen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Eloise Smith</dc:creator>
  <cp:lastModifiedBy>kerwin warsop</cp:lastModifiedBy>
  <cp:revision>8</cp:revision>
  <dcterms:created xsi:type="dcterms:W3CDTF">2020-05-22T10:18:07Z</dcterms:created>
  <dcterms:modified xsi:type="dcterms:W3CDTF">2020-05-22T12:13:01Z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0x010100462A09BDE34CEA459B72E7363C60DE09</vt:lpwstr>
  </property>
</Properties>
</file>