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7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5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BBB5-96F7-41E0-8C53-9FB048A265C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3896-DE2A-49D0-8137-EB10C941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77" y="422218"/>
            <a:ext cx="6390879" cy="341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875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Spring Term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990" y="39631"/>
            <a:ext cx="14335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874" y="854075"/>
            <a:ext cx="3640477" cy="1370013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Big idea: Geometry and Measure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Pythagoras Theorem to solve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Trig ratios to find unknown sides and angles in a right angle triangle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38563" y="18653"/>
            <a:ext cx="5119688" cy="456407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91277" y="728068"/>
            <a:ext cx="1781175" cy="1306512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Adjacent, Sin, Cos, Tan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Opposite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Hypotenuse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Square numbers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04" y="3662759"/>
            <a:ext cx="3963988" cy="308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4449764"/>
            <a:ext cx="4670426" cy="24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662759"/>
            <a:ext cx="3986212" cy="308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2287588"/>
            <a:ext cx="439896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7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36" y="365132"/>
            <a:ext cx="4219096" cy="232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70" y="2641174"/>
            <a:ext cx="4398956" cy="30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2" y="2151026"/>
            <a:ext cx="4427937" cy="260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Spring Term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5" y="41275"/>
            <a:ext cx="14319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849976"/>
            <a:ext cx="2050630" cy="1483649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sng" strike="noStrike" cap="none" normalizeH="0" baseline="0" dirty="0">
                <a:ln>
                  <a:noFill/>
                </a:ln>
                <a:solidFill>
                  <a:srgbClr val="A326F0"/>
                </a:solidFill>
                <a:effectLst/>
                <a:latin typeface="Calibri" panose="020F0502020204030204" pitchFamily="34" charset="0"/>
              </a:rPr>
              <a:t>Big idea: Probability and Statistics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Calculating probabilities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Venn Diagrams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Draw and interpret Tree Diagrams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Record results in a frequency tree</a:t>
            </a: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Problem Solving</a:t>
            </a: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026430" y="50202"/>
            <a:ext cx="4477279" cy="407599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124076" y="867089"/>
            <a:ext cx="1563688" cy="1266825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A326F0"/>
                </a:solidFill>
                <a:effectLst/>
                <a:latin typeface="Calibri" panose="020F0502020204030204" pitchFamily="34" charset="0"/>
              </a:rPr>
              <a:t>Key Vocabulary</a:t>
            </a:r>
            <a:endParaRPr kumimoji="0" lang="en-GB" altLang="en-US" sz="16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Outcomes</a:t>
            </a: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Intersection</a:t>
            </a: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Union</a:t>
            </a: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Events</a:t>
            </a: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Complement</a:t>
            </a: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Proportion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" y="4648204"/>
            <a:ext cx="4567633" cy="220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197" y="2543175"/>
            <a:ext cx="3401647" cy="210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10" y="495724"/>
            <a:ext cx="4310931" cy="237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70" y="4599631"/>
            <a:ext cx="3468025" cy="21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123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6</cp:revision>
  <dcterms:created xsi:type="dcterms:W3CDTF">2020-01-27T20:54:26Z</dcterms:created>
  <dcterms:modified xsi:type="dcterms:W3CDTF">2020-11-13T09:32:44Z</dcterms:modified>
</cp:coreProperties>
</file>