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51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4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3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25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64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67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9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57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15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8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7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029" y="719767"/>
            <a:ext cx="5937250" cy="257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0" y="0"/>
            <a:ext cx="3687763" cy="790575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10 Higher Spring Term 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043" y="37307"/>
            <a:ext cx="143351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0" y="806451"/>
            <a:ext cx="2698750" cy="1485842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sng" strike="noStrike" cap="none" normalizeH="0" baseline="0" dirty="0">
                <a:ln>
                  <a:noFill/>
                </a:ln>
                <a:solidFill>
                  <a:srgbClr val="A326F0"/>
                </a:solidFill>
                <a:effectLst/>
                <a:latin typeface="Calibri" panose="020F0502020204030204" pitchFamily="34" charset="0"/>
              </a:rPr>
              <a:t>Big idea: Geometry and Measures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skills: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Prove that two triangles are Similar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Prove that two triangles are Congruent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 similarity to find missing length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Draw the graph of Sine, Cosine and Tangent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 the Sine and Cosine Rule to find missing angles and sides in non right angle triangles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825875" y="0"/>
            <a:ext cx="5119688" cy="754062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 and Corbett Maths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830513" y="854075"/>
            <a:ext cx="1820862" cy="1276350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sng" strike="noStrike" cap="none" normalizeH="0" baseline="0">
                <a:ln>
                  <a:noFill/>
                </a:ln>
                <a:solidFill>
                  <a:srgbClr val="A326F0"/>
                </a:solidFill>
                <a:effectLst/>
                <a:latin typeface="Calibri" panose="020F0502020204030204" pitchFamily="34" charset="0"/>
              </a:rPr>
              <a:t>Key Vocabulary</a:t>
            </a:r>
            <a:endParaRPr kumimoji="0" lang="en-GB" altLang="en-US" sz="1600" b="1" i="0" u="sng" strike="noStrike" cap="none" normalizeH="0" baseline="0">
              <a:ln>
                <a:noFill/>
              </a:ln>
              <a:solidFill>
                <a:srgbClr val="00B0F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Similar, Congruent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Hypotenuse, Proportional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Adjacent, Enlargement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Scale Factor, Ratio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5095"/>
            <a:ext cx="5331506" cy="227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2293"/>
            <a:ext cx="5236029" cy="2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06" y="3370864"/>
            <a:ext cx="6022294" cy="348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73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90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kerwin warsop</dc:creator>
  <cp:lastModifiedBy>Kerwin Warsop (St Marks)</cp:lastModifiedBy>
  <cp:revision>6</cp:revision>
  <dcterms:created xsi:type="dcterms:W3CDTF">2020-01-27T20:54:26Z</dcterms:created>
  <dcterms:modified xsi:type="dcterms:W3CDTF">2020-11-13T09:33:16Z</dcterms:modified>
</cp:coreProperties>
</file>